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3"/>
  </p:notesMasterIdLst>
  <p:handoutMasterIdLst>
    <p:handoutMasterId r:id="rId14"/>
  </p:handoutMasterIdLst>
  <p:sldIdLst>
    <p:sldId id="292" r:id="rId5"/>
    <p:sldId id="291" r:id="rId6"/>
    <p:sldId id="296" r:id="rId7"/>
    <p:sldId id="294" r:id="rId8"/>
    <p:sldId id="297" r:id="rId9"/>
    <p:sldId id="295" r:id="rId10"/>
    <p:sldId id="298" r:id="rId11"/>
    <p:sldId id="293" r:id="rId12"/>
  </p:sldIdLst>
  <p:sldSz cx="12192000" cy="6858000"/>
  <p:notesSz cx="9144000" cy="6858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F18E00"/>
    <a:srgbClr val="1E5082"/>
    <a:srgbClr val="F3E068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5781" autoAdjust="0"/>
  </p:normalViewPr>
  <p:slideViewPr>
    <p:cSldViewPr snapToGrid="0">
      <p:cViewPr varScale="1">
        <p:scale>
          <a:sx n="101" d="100"/>
          <a:sy n="101" d="100"/>
        </p:scale>
        <p:origin x="91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13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casi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Foglio1!$B$2:$B$4</c:f>
              <c:numCache>
                <c:formatCode>General</c:formatCode>
                <c:ptCount val="3"/>
                <c:pt idx="0">
                  <c:v>252000</c:v>
                </c:pt>
                <c:pt idx="1">
                  <c:v>262893</c:v>
                </c:pt>
                <c:pt idx="2">
                  <c:v>280000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85-F149-A6BE-13E47326EB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471552"/>
        <c:axId val="27464672"/>
      </c:lineChart>
      <c:catAx>
        <c:axId val="2747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7464672"/>
        <c:crosses val="autoZero"/>
        <c:auto val="1"/>
        <c:lblAlgn val="ctr"/>
        <c:lblOffset val="100"/>
        <c:noMultiLvlLbl val="0"/>
      </c:catAx>
      <c:valAx>
        <c:axId val="274646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47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REVISION SURGERY</a:t>
            </a:r>
          </a:p>
        </c:rich>
      </c:tx>
      <c:layout>
        <c:manualLayout>
          <c:xMode val="edge"/>
          <c:yMode val="edge"/>
          <c:x val="0.22825670707291326"/>
          <c:y val="4.5157511468779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36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3E1-F746-A413-51C8B9426A6C}"/>
              </c:ext>
            </c:extLst>
          </c:dPt>
          <c:dPt>
            <c:idx val="1"/>
            <c:bubble3D val="0"/>
            <c:explosion val="16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3E1-F746-A413-51C8B9426A6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Surgery</c:v>
                </c:pt>
                <c:pt idx="1">
                  <c:v>Revision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E1-F746-A413-51C8B9426A6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9199992496838869"/>
          <c:y val="0.41160861593681958"/>
          <c:w val="0.22137266922399412"/>
          <c:h val="0.2582919147043459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Motivi che portano il paziente in sala operatoria in urgenza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percentuale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9C4-F04D-A65C-9CF0CB6D4B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39C4-F04D-A65C-9CF0CB6D4B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9C4-F04D-A65C-9CF0CB6D4B5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9C4-F04D-A65C-9CF0CB6D4B5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9C4-F04D-A65C-9CF0CB6D4B5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9C4-F04D-A65C-9CF0CB6D4B5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dolore addominale ingravescente</c:v>
                </c:pt>
                <c:pt idx="1">
                  <c:v>Diagnosi non chiara</c:v>
                </c:pt>
                <c:pt idx="2">
                  <c:v>Altri riscontri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 formatCode="0.00%">
                  <c:v>0.51300000000000001</c:v>
                </c:pt>
                <c:pt idx="1">
                  <c:v>0.48</c:v>
                </c:pt>
                <c:pt idx="2" formatCode="0.00%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C4-F04D-A65C-9CF0CB6D4B5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037887206205168E-2"/>
          <c:y val="0.11463347521604489"/>
          <c:w val="0.95717591563686033"/>
          <c:h val="0.71390619472203587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percentuale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B30-B344-B547-37E10E8CFD51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BB30-B344-B547-37E10E8CFD51}"/>
              </c:ext>
            </c:extLst>
          </c:dPt>
          <c:dPt>
            <c:idx val="2"/>
            <c:bubble3D val="0"/>
            <c:explosion val="4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B30-B344-B547-37E10E8CFD51}"/>
              </c:ext>
            </c:extLst>
          </c:dPt>
          <c:dPt>
            <c:idx val="3"/>
            <c:bubble3D val="0"/>
            <c:explosion val="7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B30-B344-B547-37E10E8CFD51}"/>
              </c:ext>
            </c:extLst>
          </c:dPt>
          <c:dPt>
            <c:idx val="4"/>
            <c:bubble3D val="0"/>
            <c:explosion val="1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B30-B344-B547-37E10E8CFD51}"/>
              </c:ext>
            </c:extLst>
          </c:dPt>
          <c:cat>
            <c:strRef>
              <c:f>Foglio1!$A$2:$A$6</c:f>
              <c:strCache>
                <c:ptCount val="5"/>
                <c:pt idx="0">
                  <c:v>sleeve gastrectomy</c:v>
                </c:pt>
                <c:pt idx="1">
                  <c:v>laparoscopic RnY Bypass</c:v>
                </c:pt>
                <c:pt idx="2">
                  <c:v>Open RnY Bypass</c:v>
                </c:pt>
                <c:pt idx="3">
                  <c:v>Unknown</c:v>
                </c:pt>
                <c:pt idx="4">
                  <c:v>Laparoscopic gastric Binding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38.5</c:v>
                </c:pt>
                <c:pt idx="1">
                  <c:v>31.6</c:v>
                </c:pt>
                <c:pt idx="2">
                  <c:v>3.4</c:v>
                </c:pt>
                <c:pt idx="3">
                  <c:v>7.7</c:v>
                </c:pt>
                <c:pt idx="4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0-B344-B547-37E10E8CF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12/05/24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3:11.81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 32 2336,'0'0'0,"0"-3"808,0 3-648,0 0-16,0 0 48,0 0-192,0 0 232,0 0-16,0 0 32,0 0-32,0 0-1128,0 0 2057,0 0-857,-1-3 32,1 3 64,0 0-384,0 0 424,0-3-32,0 3-8,0-3-56,0 3-328,0 0 280,0-2 0,0 2 40,0-3-16,0 3-304,0 0 312,0-3-32,0 3-40,0-3 17,0 3-257,0 0 216,0-3 16,0 3-40,0 0 48,0 0-240,2 0 224,-2 0 40,0-3-24,0 3-24,0 0-216,3-2 192,-3 2-64,3 0-24,-3 0 24,0 0-128,3 0 184,-3 0 8,0 0 80,3 0-8,-3 0 0,2 0-80,-2 0-64,3 0-48,-3 0-72,0 0 64,3 0 32,-3 0 88,3 0 33,-3 0-217,0 0 184,3 0-24,-3 0-112,2 0-72,-2 0 24,3 0 0,0 0 56,0 0 104,-3 0-160,3 0 136,-1 0 32,1 0-48,0 0-72,0 0-48,0 0-16,-1 0 24,1 0 40,-3 0-48,4 0 112,8 0 40,-12 0-16,4 0-48,0 0-32,0 0-104,0 0 32,1 0-32,-1 1 72,0 0 80,0 1 8,7-1 0,-11-1-40,5 2-72,-1-2-24,0 1-32,7-1 8,-8 1 64,1 1 56,0-2 80,8 1-32,-12-1-120,3 0 80,1 2-88,0-1-64,9-1-8,-13 0 80,2 2-48,10-1 8,-10 0 152,10 1 8,-12-2-120,2 0 104,10 1-8,-10-1-128,10 2-24,-12-2 56,2 1-64,3 0 16,6 1 48,-8-1 72,-3-1-72,4 2 88,8-1 64,-9 0-96,8 1-32,-8-1-72,1 1-56,8-1 48,-10 0 40,3 1 80,6-2 32,-8 0 24,8 0-72,-8 0-24,1 1 16,8 1-112,-9-1 0,8 0 48,-8 1-56,9-1 200,-10 1-32,-2-2-88,12 0 64,-10 0-16,10 0-120,-10 0-24,-2 0 96,12 0-72,-8 0 136,8 0-8,-7 1 56,7-1-16,-8 0-112,10 0-32,-2 0-40,-12 0 88,4 0-112,13 0 32,-6 0 48,0 0 64,-11 0-32,11 0 112,0 0 8,1 0-56,-1 0-72,-11 0 8,11 0-40,0 0 32,1 0 0,-1 0 32,-11 0-24,11 0 64,0 0-24,3 0 72,-1 0-48,-13 0-64,12 0 32,1 0-88,0 0-40,-1 0 48,-12 0 48,13 0-16,-1 0 40,1 0 104,0 0-24,-13 0-104,11 0 24,0 0 24,0 0-184,0 0 72,-11 0 64,12 0-72,-8 0 24,11 0 128,-10 0-16,-5 0-64,16 1 104,-11-1-48,10 0-64,-11 2-40,-4-2 48,16 1-80,-12 1 16,11-1 48,-11 0 48,-4-1-32,16 2 120,-5-1-32,-7 1 24,12-2-136,-16 0 24,4 0-56,11 0-8,-4 1-48,1 0 128,-12-1-16,4 0 72,13 0 0,-6 2 56,-7-2-48,-4 0-80,17 1-24,-13 1-16,12-2-64,-12 1 32,-4-1 72,15 0-24,-11 0 72,12 0 8,-12 0 72,-4 0-128,15 1 56,-10 1-16,10-1-80,-11 1-16,-4-2 56,16 1-88,-12 0 48,11-1 56,-11 0 24,-4 0-40,13 0 136,-9 2-96,9-2 32,-9 0-128,-4 0 56,13 1-112,-9 1 64,9-1-8,-9-1 80,-4 0-24,12 1 120,-7-1-56,7 0-8,-8 2-48,-4-2-8,13 1-72,-9-1-32,10 0 16,-10 0 48,-4 0 40,13 0-16,-9 0 144,10 0-48,-10 0 24,-4 0-104,16 0 0,-12 0-72,11 0-24,-10 0-8,-5 0 104,14 0-56,-10 0 80,10 0 56,-10 0 32,-4 0-112,14 0 80,-10 0-80,9 0-56,-9 0-16,-4 0 72,13 0-72,-9 0 32,9 2 128,-9-1 32,-4-1-120,12 1 160,-7 1-8,7-1-152,-9-1-88,-3 0 88,11 2-104,-7-1-40,9 0 96,-9 1 88,-4-2-40,13 1 88,-9 1 48,7-1-48,-8 0-32,-3-1-56,11 2 0,-8-1-96,8 1-8,-8-1 64,-3-1 40,11 0-32,-8 0 136,10 0 0,-11 0-16,-2 0-88,13 0 32,-9 0-104,9 0 0,-10 1-24,8 1 56,-7-2 72,7 0 48,-6 0-24,-5 0-56,12 0 96,-9 0-88,8 0-24,-8 0-56,-3 0 72,11 0-112,-8 1 80,8 1 40,-7-1 56,8-1 64,-10 0-56,10 0-24,-10 0-96,10 0-64,-10 0 48,10 0-48,-10 0 64,-2 0 48,12 1 48,-10-1 56,10 0-24,-10 0 24,10 0-120,-10 0-56,10 0 0,-10 0 16,-2 0 56,12 0 8,-10 0 48,10 0 72,-9 0-24,-3 0-104,11 0 88,-8 0-128,8 0-72,-8 0-24,-3 0 136,11 0-120,-8 0 112,8 0 80,-8 0 40,8 0 8,-8 0-64,8 0-96,-8 0-48,8 0-24,-11 0 112,3 0-72,8 0 32,-8 0 96,8 0 32,-11 0-88,3 0 80,8 0-8,-8 0-96,8 0-48,-8 0-8,8 0 0,-8 0 88,8 0 64,-11 0-72,3 0 80,8 0 40,-8 0-80,1 0-80,-4 0 40,11 0-96,-8 0 0,1 0 24,0 0 40,-4 0 32,12 0 48,-10 0 72,10 0-64,-10 0 32,-2 0-88,5 0-16,6 0-80,-8 0 24,1 0 16,-4 0 56,4 0-24,7 0 80,-8 0 80,8 0-80,-11 0-56,3 0 128,8 0-200,-8 0-24,1 0-40,-4 0 136,13 0-112,-10 0 120,8 0 72,-8 0 32,-3 0-112,11 0 112,-8-2-32,8 2-104,-8 0-24,-3 0 48,11 0-160,-8-3 72,8 3 72,-8 0 32,-3 0-16,11 0 104,-8-3 32,8 3-112,-8 0-32,-3 0 8,11 0-40,-8 0-80,8 0 24,-8 0 72,-3 0 24,4 0 0,9 0 208,-11 0 16,10 0-104,-12 0-120,2 0 120,10 0-232,-10 0 40,10 0 0,-12 0 72,2 0-16,10 0 40,-10 0 64,10 0 32,-12 0-120,2 0 72,10 0-56,-10 0-80,10 0-40,-12 0 104,2 0-80,10 0 64,-10 0 32,10 0 104,-12 0-120,2 0 136,10 0-55,-10 0-65,11 0-40,-13 0 24,4 0-137,9 0 33,-10 0 40,8 0 112,-11 0-48,3-3 64,8 3 48,-7 0 1,7-3-169,-11 3 56,3 0-17,8 0-71,-8 0-8,10 0 72,-13 0 24,4 0 24,9 0 64,-9 0 57,8 0-105,-12 0-40,3 0 8,10 0-97,-9 0-15,9 0 40,-13 0 64,2-2-32,10 2 40,-8 0 88,7 0 17,-11 0-113,4 0 56,9 0-8,-9 0-120,9 0-41,-13 0 113,4 0-72,8 0 32,-7 0 16,7 0 136,-12 0-112,5 0 105,7 0-49,-8 0-32,9-3-112,-13 3 88,4 0-113,9 0 57,-9 0 48,9 0 32,-13 0-24,4 0 104,10 0-31,-10 0 7,11-3-72,-15 3-8,5 0-24,10 0-81,-11-3 9,12 3 32,-16 0 64,4 0-24,11 0 112,-11-3 16,12 3 9,-16 0-113,4-2 16,11 2-72,-10-3-57,10 3 41,-15 0 72,4 0-80,10 0 112,-9 0 72,9 0 49,-10 0-57,10-3-96,-10 3-88,9-3-57,-13 3 145,4 0-112,8-3 96,-7 3 16,7 0 96,-8 0 33,9 0-57,-9 0-8,9 0-112,-13 0 48,4-2-88,9 2-17,-9 0 57,8 0 48,-12 0 0,5 0 48,7-3 25,-8 3 15,9 0-104,-13 0 16,4 0-8,9 0-72,-9 0-49,9 0 97,-13 0 32,4 0-8,9 0 136,-9-3 17,8 3 39,-12 0-184,5 0 88,7 0-88,-8 0-64,9 0-48,-13 0 112,4 0-40,9 0 64,-9 0 64,9 0 48,-13 0-136,4 0 144,8 0-96,-7 0-56,7 0-80,-12 0 88,4 0-96,9 0 40,-9 0 80,10 0 32,-14 0-56,4 0 112,12 0-40,-12 0-24,10 0-48,-14 0 0,4 0-80,10 0 0,-9 0 0,10 0 56,-15 0 24,4 0 64,12 0 64,-12 0-24,8 0-32,-12 0-72,5 0-8,7 0-80,-8 0-16,9 0 32,-13 0 72,4 0-80,10 0 160,-10 0 16,9 0 56,-13 0-152,4 0 64,9 0-104,-9 0-48,10 0-56,-10 0 104,-4 0 40,13 0 0,-9 0 80,10 0 16,-10 0 32,12 0-96,-12 0 0,10 0-128,-10 0-24,-4 0 120,14 0-80,-10 0 16,9 0 104,-9 0 80,12 0-8,-12 0-80,8 0-16,-7 0-104,-5 0 88,12 0-96,-8 0 16,9 0 48,-9 0 72,-4 0-40,13 0 112,-9 0-16,9 0-48,-9 0-24,8 0-72,-7 0-72,7 0 48,-8 0 8,-4 0 64,15 0 0,-11 0 120,8 0-56,-7 0 32,-5 0-96,15 0-32,-11 0-32,10 0-32,-10 0-40,-4 0 136,14 0-16,-9 0 72,7 0 32,-8 0 24,-4 0-112,14 0 32,-9 0-112,10 0-32,-11 0-24,-4 0 136,16 0-96,-12 0 48,10 0 112,-10 0-16,9 0 56,-9 0-48,8 0-24,-7 0-104,-5 0 72,12 0-112,-7 0 8,7 0 16,-8 0 112,-4 0-24,13 0 120,-9 0 32,9 0-56,-9 0-56,-4 0-40,13 0-72,-9 0-24,8 0 8,-7 0 24,7 0 88,-8 0 104,9 0-32,-9 0-24,-4 0-72,13 0 8,-9 0-88,9 0 0,-9 0-24,-4 0 104,12 0 8,-7 0 8,9 0 80,-10 0 40,-4 0-136,14 0 72,-10 0-64,9 0-32,-9 0-48,-4 0 72,13-3-120,-9 3 56,10 0 72,-10 0 64,-4 0-72,14 0 136,-10 0-40,10-3-56,-10 3-72,-4 0 32,13-2-104,-9 2 8,9 0 8,-9 0 80,-4 0 8,13 0 80,-9 0 32,8 0-32,-7 0-16,-5 0-64,12-3-40,-8 3-40,10 0-48,-9 0 80,-5 0 48,12 0-8,-8 0 56,9 0 96,-9 0-104,-4 0-40,13 0 48,-9 0-56,9 0-32,-9 0-56,-4 0 96,13 0-40,-9 0 32,8 0 64,-7 0 64,-5 0-120,12 0 40,-8 0-32,9 0-96,-9 0 16,-4 0 72,13 0-96,-9 0 48,9 0 56,-9 0 48,-4 0-56,12 0 112,-7-3 0,7 3-72,-8 0-56,-4 0 16,13 0-104,-9 0-8,9 0 48,-9 0 56,-4 0 8,13 0 40,-9 0 56,8 0-8,-7-3-48,-5 3-40,11 0-16,-7 0-88,9 0 8,-10 0 24,-3 0 72,12 0-8,-9 0 48,8 0 80,-8 0-40,-3 0-80,11 0 64,-8 0-48,8 0-128,-8 0-24,-3 0 136,11 0-88,-8 0 80,10 0 56,-11 0 112,-2 0-160,13 0 80,-9 0-48,7 0-104,-6 0-16,-5 0 88,12 0-112,-8 0 56,9 0 88,-9 0 96,-4 0-128,13 0 96,-9 0-40,9 0-40,-9 0-136,-4 0 120,13 0-48,-9 0-32,8 0 32,-7 0 40,-5 0 8,12 0 48,-8 0-8,9 0 48,-9 0-16,-4 0-72,13 0 24,-9 0-72,9 0-24,-9 0-24,-4 0 96,12 0-56,-7 0 104,7 0 56,-8 0 16,-4 0-120,13 0 56,-9 0-32,9 0-128,-9 0-24,-4 0 128,13 0-32,-9 0 0,8 0 80,-7 0 88,-5 0-136,11 0 96,-8 0-24,8 0-64,-8 0-104,9 0-8,-9 0 0,8 0 104,-8 0 80,-3 0-80,11 0 96,-8 0 16,8 0-16,-8 0-160,-3 0 64,11 0-40,-8 0-72,8 0 24,-8 0 88,-3 0 0,11 0 64,-8 0 32,8 0 0,-8 0 0,-3 0-96,11 0-40,-8 0-8,8 0-80,-8 0 40,8 0 40,-11 0 48,3 0 72,8 0 24,-8 0 64,-3 0-160,11 0 104,-8 0-88,10 0-80,-10 0-64,8 0 32,-11 0 96,3 0-16,8 0 48,-8 0 88,8 0 24,-11 0-144,3 0 40,8 0 24,-8 0-152,8 0-24,-11 0 112,3 0-104,8 0 56,-8 0 64,8 0 96,-11 0-112,3 0 112,8 0-32,-8 0-40,8 0-112,-11 0 72,3 0-104,8 0-16,-8 0 96,8 0 64,-11 0-40,3 0 128,8 0-8,-8 0-24,8 0-96,-11 0 0,3 0-56,8 0-64,-7 2 8,9-1 80,-13-1 32,3 1 8,9 1 80,-8-2 32,8 0-48,-12 0-72,4 0 40,9 0-80,-9 0-88,7 0 24,-11 0 104,3 1-80,9-1 104,-9 2 48,10-2 24,-13 0-96,4 0 72,9 0-40,-9 0-96,7 0 0,-11 0 64,4 0-104,7 1 64,-6-1 80,7 1 32,-12-1-72,4 2 144,8-1-112,-10-1 24,10 0-112,-12 0 56,4 0-120,8 0 8,-7 0 16,7 2 72,-12-2 24,4 0 104,9 0 16,-9 0-16,9 0-48,-13 0-56,4 0-48,7 0-72,-6 1 16,7 0 56,-12-1 48,4 2 0,9-1 104,-9-1-24,9 0-40,-13 0-40,4 0-16,9 0-16,-11 0-96,11 0 0,-13 0 128,3 0-96,9 0 88,-7 0 96,7 0 0,-12 0-88,4 0 136,9 0-104,-9 0-64,9 0-24,-13 0 56,4 0-88,9 0 16,-9 0 88,8 0 48,-12 0-64,5 0 128,7 0-56,-8 0-40,9 0-64,-13 0 32,4 0-80,9 0-16,-9 0 24,9 0 88,-13 0-16,4 0 16,9 0 96,-9 0-16,8 0-24,-12 0-72,5 0-16,7 0-56,-8 0-24,9 0 16,-13 0 80,4 0-8,9 0 72,-9 0 32,7 0 16,-11 0-112,3 0 64,10 0-96,-11 0-32,11 0-64,-13 0 128,3 0-72,8 0 56,-7 0 96,9 0-8,-13 0-72,4 0 112,7 0-72,-8 0-48,8 0-64,-11 0 72,3 0-96,8 0 24,-6 0 40,7 0 80,-12 0-48,4 0 112,9 0 8,-9 0-96,7 0 0,-11 0-24,5 0-120,7 0 32,-8 0 24,9 0 56,-13 0 8,3 0 72,8 0 40,-8 0-16,8 0-56,-11 0-40,3 0-8,8 0-88,-8 0-24,8 0 16,-11 0 104,4 0-40,7 0 64,-6 0 96,6 0 40,-11 0-160,3 0 104,8 0-56,-8 0-88,8 0-96,-11 0 136,3 0-112,8 0 32,-8 0 104,8 0 96,-11 0-120,3 0 96,8 0-24,-8 0-88,8 0-80,-11 0 96,3 0-112,8 0 48,-8 0 24,8 0 128,-11 0-88,3 0 88,1 0-8,9 0-32,-11 0-24,-2 0-24,5 0-88,-1 0 24,7 0-16,-8 0 56,-3 0 24,11 0 40,-8 0 48,1 0 24,7 0-72,-11 0-40,3 0 40,1 0-96,0 0-24,8 0-72,-12 0 152,2 0-24,3 0 16,-1 0 72,7 0 80,-11 0-144,3 0 40,1 0-40,0 0-64,7 0-48,-11 0 112,0 0-96,5 0 88,-1 0 32,0 0 88,-4 0-112,4 0 120,1 0-48,6 0-80,-8 0-80,-3 0 88,4 0-96,0 0-8,7 0 64,-8 0 96,-3 0-56,4 0 88,0 0 40,1 0-24,6 0-88,-11 0-16,3 0-40,1 0-80,0 0 40,7 0 40,-11 0 40,3 0 40,0 0-16,1 0 152,0 0-128,7 0 16,-8 0-8,1 0-152,1 0 0,-1 0 80,-4 0 16,4 0 24,7 0 72,-8 0 96,0 0-96,1 0 32,0 0-184,0 0-32,1 0-32,-5 0 120,4 0-56,0 0 96,0 0 80,0 0 72,-4 0-192,5 0 112,-1 0-24,0 0-128,0 0-48,-4 0 88,4 0-56,1 0 40,-1 0 88,0 0 48,-4 0-120,4 0 120,1 0 32,-1 0-120,0 0-24,-4 0-8,4 0-48,0 0 0,1 0 40,-1 0 88,-4 0-80,4 0 104,-1 0 40,1 0 0,-1 0-88,-3 0-56,3 0 32,-1 0-144,1 0 104,0 0-16,-3 0 24,3 0 72,0 0 96,-1 0 24,1 0-72,-3 0-120,3 0 112,0 0-136,0 0-48,-1 0 24,-2 0 48,5 0-64,-3 0 112,1 0 96,0 0 16,-3 0-160,3 0 136,0 0 0,-1 0-192,1 0 16,-3 0 40,3 0-56,0 0-8,0 0 136,1 0 16,-4 0-88,3 0 112,-1 0 24,1 0-64,0 0-88,-3 0 16,3 0-32,0 0-24,-1 0-8,1 0 80,-3 0-16,3 0 88,0 0-8,0 0 80,-3 0-80,0 0-80,2 0 16,-2 0-72,3 0-16,-3 0 32,0 0 40,3 0 24,-3 0 56,3 0 64,-3 0-64,0 0-80,3 0 80,-3 0-63,2 0-170,-2 0 113,0 0 40,3 0-88,-3 0 72,3 0 128,0 0 113,-3 0-225,0-3 192,3 3-32,-3 0-96,2-2-224,-2 2 160,3 0-168,0 0 80,-3 0 80,3 0 96,-3 0-88,3 0 160,-3 0-40,2 0-40,1-3-176,-3 3 96,3 0-80,0 0-80,0 0 32,-1 0 136,-2 0-8,3 0 88,0 0 40,0 0 16,-3-3-40,0 3-104,3 0-56,-3 0-48,3 0-80,-3 0 80,0 0 104,2 0-16,-2 0 104,3-3 64,-3 3 24,0 0-176,3 0 64,-3 0-48,3 0-128,-3 0-48,0 0 160,3-3-120,-3 3 96,0 0 88,0 0 72,0 0-136,0 0 192,2 0-144,-2-2-24,0 2-128,0 0 104,0 0-208,0 0 88,0 0 80,0 0 80,0 0 288,0 0-464,0 0 224,0 0-56,0 0-136,0 0 224,0 0-456,0 0 7,0 0-151,0 0-96,0 0 2297,0 0-4290,0 0 1497,-1 0-424,-3 1-585,4-1 2081,-4 1-2641,-8 1-335,8-1 95,-2 2 585,6-3 2296,-14 3-1537,9 0 649,-9-2 328,8 0-1144,6-1 1704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9T15:02:40.80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0,'100'1,"-19"5,-40 10,-13 7,-3 7,-1 11,1 8,2 3,0-1,-6-8,-5-7,-7-8,-3 0,-2 1,0 4,0 4,1 0,0-4,-2-6,1-7,-1-7,12-2,-2-5,8-2,-4-3,3-1,2 0,5-2,7-3,13 0,16 0,8 3,-3 4,-11 2,-16 3,-12 2,-7-1,1 3,0 0,3 1,5 1,3-1,1-2,1-3,4-5,2 0,1 1,-6 2,-10 0,-6-1,-8-1,4 3,-6 0,3 4,-3 1,0 2,0-3,-1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9T15:03:08.33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0 772,'52'0,"0"0,-2 0,0 0,4 0,-2 0,32 0,-22 0,-20 0,-14 0,0 0,-2-7,3-4,-1-6,-1-3,-2 1,-2-1,-5 3,-3-2,-5-4,-4-1,-4-4,-2-1,0-3,0-5,0-4,-1-4,-5-4,-8 2,-5 6,-6 8,-1 5,-1 5,-2-1,3 1,1-1,1 0,4 3,1 1,6 5,2 4,66 20,-23 2,45 14,-46-11,-9-5,-5-6,-1-1,2 1,5 2,6 5,6 6,5 10,2 13,6 13,7 11,4 11,-4 1,-9-1,-11-3,-9-8,-7-5,-7-8,-3-12,-4-9,-2-12,3-7,24-6,4-5,33-5,5-6,5-2,-1-1,-12 2,-15 3,-9-1,-12 4,-5 0,-5 3,-5 1,2 2,3-1,-7-6,1-6,-16-11,-7-5,-8-4,-7 1,1 3,4 9,5 7,7 5,0-7,5 3,-4-5,-7 8,1 6,-9 3,6 1,0 0,-2 2,-5 4,-9 4,-6 3,0-1,6-3,11-4,10-3,4 18,5 7,2 27,1 7,0 5,0-4,0-6,0-8,0-9,-4-8,-4-9,-7-6,-6-4,-8-6,-5-3,-3-3,-3 0,2 0,4 0,6 0,8 2,7 1,7 17,5 2,0 18,1-1,0 3,0-3,0-4,0-5,0-3,0-5,0-3,0-6,-7 6,-4-5,-9 10,3-5,1 3,5 0,3-3,-1 1,2 0,-1 1,2-2,1 1,1-4,0 1,0 0,0-2,-1 3,4-6,0 19,2-5,4 19,7 0,5 3,2 0,-2-7,0-4,-2-5,1-5,-1-3,1-2,1-1,0-1,1 1,1 4,2 3,3 3,1 0,0-1,-1-1,-3-3,-3-1,-2-2,-1-1,-1 1,-3-1,-2 3,-4-1,-3 1,-2 0,0 1,0-1,0 0,0 0,0-1,0 2,0-1,0 0,0 3,0 0,0 0,0-2,-1-4,-3 1,-2 0,-2 5,-2 0,1 1,2-5,1-4,3-2,1-2,1-1,1 6,0-2,0 9,0-2,0 2,0 3,0 1,0 2,3 2,1 2,4 5,1 1,-2 0,-2-6,-2-10,-1-7,1-9,22-24,-5-2,20-20,-8 13,5 2,1 5,1 4,-7 1,-7 2,-8 2,-7 0,7 0,-4 0,13 0,-1 3,4 0,-1 2,-7 0,-8-2,-4-13,-5-13,-1-25,-9-13,-19-14,-20-2,-11 9,1 16,14 21,16 17,10 7,8 6,22-21,22 2,31-21,15 12,-4 1,-12 4,-17 5,-11 1,-9 4,-8 3,-5 2,-7 2,-5-1,-3-3,-2-6,0-10,-6-12,-4-9,-3-3,-2 6,5 11,2 12,4 6,-1 1,-1-5,-2-5,0-2,1 1,2-5,3-5,-3-12,-3-8,-4-3,-3 0,2 8,-4 5,1 1,0-1,1-1,1 1,1 3,-1 3,2 4,0 7,2 11,9 16,29 62,2-4,-4-3,3 4,25 30,-24-35,2 1,3 3,0 1,-1-3,-1-1,21 34,-14-19,-14-15,-8-8,-7-6,-4-2,-3 1,-1-1,0-3,0-4,-1-7,1-8,21-4,-7-4,20-2,-18 0,1 0,-4 0,2 0,1 0,1 0,0 0,-1 0,-3 0,3 0,7 0,7 0,6 0,-1 0,-7 0,-7 0,-5 0,-2 0,-1 0,-2 0,7 0,0 0,8 0,-4 0,-2 0,-8 0,-66 0,24 0,-50 0,45 0,2 3,1 4,2 4,1 4,2 2,-1 0,-6 6,-11 4,-3 5,-1 1,11-6,9-3,6-4,2-1,-1 4,-5 3,2 0,3-3,6-5,6-5,1-1,0 4,2 2,1 9,1-1,2 2,3 0,6 0,10 3,10 1,6 1,1-2,-6-6,-7-6,-8-7,-7-4,7 4,-3 1,8 4,-5-4,-2-2,-4-2,6 7,-4-3,6 6,-6-8,-52-7,6-10,-41-6,30-4,16 5,11 5,2 2,-12 2,-20 1,-26 1,-16 0,-2 0,16 0,27 0,24 0,104 20,-21-2,5-1,2 2,6 7,-15-4,-14-7,-12-7,-12-4,-5-3,3 3,12 2,15 5,10 5,9 6,6 9,8 8,4 4,-7-2,-16-8,-18-10,-16-8,-8-7,-5-4,12-2,4-2,10 0,-3 2,-3 1,-5 1,1 1,-3-3,-4-2,-4 0,1 0,2-1,1-6,-2 0,-1-3,5 0,2 0,2-4,-3-4,-4-2,1-1,-2-2,-1 4,-4 2,-3 6,1-7,-5 4,4-6,-4 7,-1-2,-1-2,-2-4,0-1,0 1,0 6,0-2,0-1,0-6,-2-4,-3 2,-2 0,-3 0,-2-3,-3-4,-2-2,-2 2,1 3,2 6,5 4,3 7,-2 3,0-2,-11-5,-3-6,-3-3,1 0,8 5,8 7,6 4,-1-13,2 4,-3-8,4 12,0 3,25 1,-11 5,24-1,-10 8,15 7,14 7,10 10,1 5,-11-4,-10-5,-15-5,-10-5,-5 0,-3 5,3 11,7 13,2 7,-1-2,-3-8,-7-11,-4-8,-5-2,0 10,2 12,2 10,2 7,1-4,0-6,-3-1,-3-3,-3 2,-2 1,0-4,0-2,0-4,0-1,0-2,0 0,0-1,0-5,0-2,0-8,-31-2,9-3,-20-2,22 0,17-3,54 10,-7 0,33 8,-33-3,-12-3,-6-3,3-3,8 1,12 6,12 7,5 4,4 0,-8-3,-14-5,-15-5,-16-5,1-5,20 4,29 13,-21-4,2 1,1 3,-1 1,37 24,-21-9,-16-7,-6-2,-6-1,-2-1,-6-2,-4-4,-7-6,-8-10,-33 30,17 2,-24 28,31-8,0-15,0-12,0-7,-1-4,-10 3,-15 0,-16 0,-13 1,-6-2,-1 0,-1 1,-1-1,-5 0,-6-4,-8-3,-1-3,6-2,14-1,18-1,24-3,89-2,20-1,-6-2,5 0,-12 3,-2 1,-1 2,-2 2,-8 1,-2 3,-5 0,-1 2,-4 0,-2 1,40 13,-19-1,-19-4,-19-7,-16-3,-7-1,-56 14,-15 2,6-6,-4 1,4-3,1 0,2 0,2 1,-37 16,20-4,19-5,18-4,13-5,10-5,9-3,53 10,31-4,-16-2,5-1,-2-2,-2-2,-9-1,-4-2,22 5,-33-7,-27-2,-82-1,14-2,-7 0,-34 0,-7 0,28 0,-1 0,1 0,3 0,0 0,2 0,-22 3,6 0,17 2,9 2,-10 6,41-2,33-4,45-2,-4-1,7 1,20 3,7 1,-15-1,4 0,1 2,7 1,2 2,0 0,-1 0,1 1,-2 1,-3 1,0 0,-4 0,19 6,-6 0,-21-4,-6 0,22 10,-42-12,-25-6,-111-4,46-3,-5 2,-8-1,-8 0,2 2,-14 5,2 1,6 1,3 2,14 0,4 0,-32 13,25-3,20-4,21-9,119 3,-28-3,8 1,0 0,6 1,0 1,-6 2,-1 1,-3 0,20 8,-8 0,-25-5,-7-2,10 7,-41-12,-40-8,-56-4,14-2,-6-1,-16-3,-4-1,0-1,0-1,10-2,3-1,11 0,5 1,-24-2,30 3,27 6,115 30,-41-11,5 2,35 11,3 2,-20-5,-5-1,-16-6,-6-1,0 5,-54-18,-57-23,15 1,-4-3,-2-1,1-1,-38-18,34 12,28 13,19 1,9-2,2 0,-4-4,-12 11,-14 1,-12 7,-2 3,9 7,14 13,10 14,8 14,7 4,10-2,10-5,11-10,8 3,7 6,12 7,10 8,0-3,-12-11,-19-13,-20-15,-13-8,-56-4,-23-5,14-4,-4-3,2-2,3-2,-38-12,26-1,36 7,32 18,42 25,40 28,-31-19,2 0,-1 0,-3-1,27 21,-32-21,-24-17,-12-8,-64-10,2-11,-44-7,29-4,19 3,18 6,13 6,9 5,2 43,1-4,-1 31,3-23,3-14,0-10,2-2,0 3,0 9,0 6,0-7,0-11,0-11,-7 12,-1-4,-5 15,2-11,1-3,1-2,0 0,-3 3,-6 6,-5 4,-3 3,-1-2,1-6,3-3,1-3,2-2,4 0,1-2,2 0,0-2,0-1,2-1,0 5,4-5,0 6,2-1,3-1,-1 4,3 3,0 5,0 4,0 1,0-4,0-3,0 0,0-2,-1-1,-2-3,-1-2,39-20,6-6,39-16,-15 2,-12 4,-16 4,-9-2,-2-6,1-12,3-9,0-11,-1-4,-1 1,-4 3,-1 4,-2 3,0 4,-1 3,-1 7,-1 6,-3 5,-1 1,-2 2,2-2,2-1,2-1,3-2,4-3,4-3,6-2,6-2,3 0,0 2,-2 2,-6 4,-4 3,-6 3,-2 4,-1 0,-2 3,-5 4,-5 1,-4-3,-3 0,3-15,-2-10,0-19,-2-17,-3-9,-3-1,-10 5,-13 8,-12 5,-8-1,3 3,6 0,10 6,8-1,8-3,6-5,3 1,2 8,0 15,0 18,0 16,-27 10,-26-1,-43-7,39-1,-2-2,-3-2,1-1,4 1,1 0,4 0,1 1,-34-9,14 3,13 0,16 6,14 2,8 4,6 3,-2 0,-3 2,0 0,-1-1,5-2,0-18,7 1,-2-17,5 3,2-1,-1-2,0 2,1 1,1-3,1-1,1 1,0 5,0 6,0 4,0-3,0-10,5-7,3-2,4 3,-1 12,-2 7,-3 9,-1 2,2-7,-1 5,3-8,0 5,-1 1,2-13,-7-5,2-16,-5 1,0 7,2 9,3 4,3-5,5-9,4-14,3-8,4-5,1 4,-1 7,-1 12,-8 15,-6 13,-3 12,30 4,6 3,28 1,-12 4,-8 2,-6 2,-6 1,-2 2,2 1,3 4,3 1,-4-1,-7-4,-10-3,-9-6,-3 4,3-1,-2 3,6 1,-2-1,1 0,2-1,1-2,-3-1,-4-4,7 0,-8-3,10 1,-74-17,-2-9,-3 3,-4-1,10-1,3-2,0-1,1 0,3 1,3-1,-29-24,16 4,15 5,14 3,10 4,8 1,5 0,0-3,0-2,-3 2,-1 4,0 7,0 8,2 8,33 5,-3 4,26 3,-18-2,-4 0,-3 0,0 0,1 0,-2 0,-4 0,-4 0,-5 0,4 0,2-2,3-2,6-2,3-1,3 1,-2 1,-6 0,-12 0,-34-22,2 7,-32-22,2 13,-13-1,-9 3,-2 7,0 4,2 7,5 2,9 1,10 1,13 2,8 1,9 1,3 1,-2 0,-3 0,-4 0,3 0,0 0,4 0,-1 0,-7 5,1 2,-5 5,9-2,3-2,1-2,-3 0,-2 0,-1 0,1 0,4-1,0-1,3-2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9T15:03:20.46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2508 137,'-60'3,"6"-1,26 3,-1 0,1-2,2-1,4-2,4 0,3 0,1 1,-2 2,1 3,2 1,-7 2,2-1,-10 1,0 0,-10 1,-7 3,-6 0,-4 3,3-1,8-1,10-2,11-3,11 0,-2-4,2 2,-13 0,-2 5,-4 2,0 0,5-5,3-3,4 1,-1 0,0 2,-2 1,0 2,4-2,0 0,1 1,-4 3,-5 3,-1 1,1 0,4 0,5-1,3-2,2-1,-1-1,0-1,0 1,-4 0,-4 0,-4 1,-5 0,-4 0,-1 0,-2-1,0-1,-1-2,1 0,2-2,4-1,0-3,-1-1,-2-1,0-2,2 0,1 0,5-2,4-3,3-2,5-2,1 1,1 0,-4-3,3 3,-5-2,6 3,-1-1,-4-2,-1-3,-3-2,-2-5,2-1,1-2,2-1,3-1,3-3,2 2,4 2,1 8,1 4,-9-6,0-2,-10-15,-2-3,-2-4,2 1,4 10,5 9,2 9,2 4,-2-3,4 0,-2-5,4 5,53 33,-22-9,42 25,-38-19,-2-2,-3-2,-2-3,-1 0,-4 0,-1 1,0 0,0 1,-2 2,-1 0,-1 1,-1 1,1 0,0 0,0 3,2 0,2-1,1-1,1-4,2-2,3-3,4-3,5 0,2 0,-1 1,-1 2,-3 1,-3 0,-3-1,-4-1,2 1,1 0,4 1,9 1,9 0,11-1,13 1,9-1,12 6,2 2,-6 4,-11 1,-22-4,-15-4,-12-4,-7-3,-1-1,-1 0,1-1,6 1,12 1,15 0,17 1,6 0,-8-2,-19 3,-19 7,0 13,17 14,20 11,16 4,-6-3,-13-6,-17-11,-11-11,-8-5,-1-3,3 1,-2 0,0-3,-2 0,4 2,5 1,12 5,9 2,7 2,6 3,7 1,1-2,-7-5,-15-7,-18-9,-12-6,-6-3,4-2,1-5,5-3,-4-4,-1-1,-2 0,2-2,4-4,3-2,6-3,2 2,1 2,-4 3,-7 4,-6 2,-6-2,-5 0,-4-3,-3-3,0 1,-1 2,-8 2,-15 7,-11 1,-8 4,0 1,3 2,-1 6,-1 3,-5 5,-7-2,-8-4,-2-4,-2-5,3 0,4 0,4-4,9-9,13-7,12-7,9-5,8-2,2-1,2 1,0 1,0 0,0-1,0-3,0-3,0-4,0-4,2 0,3 5,1 4,2 2,-1-3,1-5,-2-3,-3-1,0 4,-3 11,0 9,-2 12,-10-6,-8 2,-7-7,-2 2,9 5,2 0,5 3,5 3,-4-1,3 4,-5-3,-9 7,3 1,-8 6,1 6,0 10,-8 7,-9 3,-7-7,-9-6,-5-7,3-5,11-1,15-2,18 0,9 3,29 20,19 16,24 24,4 6,-10-3,-15-10,-12-8,-9-8,-9-10,-5-6,-6-14,-18-60,6-17,0 5,1-5,7 5,1 0,0 2,2 1,3-38,5 27,4 28,7 23,2 11,2 6,0 1,-4 1,-1 6,-4 10,-4 14,-5 9,-4 6,-1 2,-2-4,-4-3,-2-8,-1-8,1-9,9-63,18-9,-4 5,3-1,25-22,-4 24,-15 22,-12 14,-7 5,-4-15,-4 4,0-15,1 9,1 2,1 5,0 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9T15:03:29.51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1826 2013,'-78'0,"-6"-5,-13-8,42 3,0-1,-2 1,0-1,-3 2,0 1,3 3,1 0,4 3,1 0,-46 0,9 2,4 0,6 0,3 0,1 0,-7 0,-4 2,-1 4,4 3,11 0,16-4,19-2,21-3,103-26,-37 14,5 0,6-1,7 0,-2 1,24-1,-4 2,-6 4,-3 1,-13 3,-5 1,24-1,-33 1,-20 0,-13-2,-7-2,1-4,8-5,19-2,28-3,15 2,7-1,-14 2,-22 4,-19 4,-12 0,-6-2,2-10,5-8,4-6,0 2,-3 8,-11 8,-9 8,-60-2,-22-1,10 3,-5 1,5 0,0 0,1 0,1 2,12 1,2 2,-27-1,27 4,24 0,87-17,36 2,-9 2,8 1,0 4,-1 3,-5 2,-4 0,-15 3,-5 0,23 0,-41 2,-27 0,-89 1,25 1,-12-2,-5 1,-33 8,39-5,-3 0,-13 1,-3 0,-4 1,1-1,7 0,1 0,7 0,3 1,-21 3,27 0,24-3,12-2,6-2,-11 0,0 1,-13 3,2 1,2-2,5-2,7-3,5-2,2 0,-7 0,5 0,-6 0,7-3,2-2,-1-7,7-2,4-10,21-5,19-3,23 3,17 10,-1 10,-6 6,-9 3,-3 0,0 0,4 0,3 0,4 0,9 0,5 0,-1 0,-12 0,-16 0,-19 0,-11 0,-7 0,-1 0,1-3,5-6,8-7,10-7,10-3,3 1,-5 3,-10 6,-12 7,-9 2,-7 3,1-8,-4-8,0-5,-4-6,-2 3,-2 2,-4 3,-10 4,-19 7,-18 5,-12 5,-7 2,4 3,4 5,8 6,3 3,0 0,-1 0,-4-1,-2 0,-2-4,2-2,1-3,6-2,1-1,3-1,3-2,0 1,4 1,3-1,4 0,7-2,7 0,7-1,5-24,5 11,-2-14,-11 22,2 4,-8 5,-8-2,-16-4,-12-11,-9-8,14-6,14 4,12 5,11 4,6 1,3 1,2-5,2 2,0-5,2 0,1-2,0 3,3 5,17 1,5 5,24-4,6 5,13 3,8 2,10 3,6 0,-4 0,-4 0,-13 0,-3 0,5 0,10 0,-34 0,1 0,6 1,-1 1,0 2,-1 1,40 7,-26 0,-27-4,-14-4,-11-2,-5 0,10-2,-6-7,10-6,-9-2,-3-1,-5-1,-2-2,-1-8,-1-11,-1-12,-2-14,-8-7,-18 0,-16 9,-10 16,5 15,13 14,13 8,9 5,-11 1,-2 2,-19 1,-7 5,-14 8,-6 5,-6 6,3-1,5 1,5 0,8 1,3 0,4 1,-3 0,-6 1,-11-2,-12 0,-9 0,-5 1,5-2,12-1,16-5,11-4,8-3,3-4,6-2,7-3,9-2,2 0,-4 0,3 0,-1-10,25-12,34-24,-4 18,7 0,11-2,3 3,0 4,-1 4,-8 4,-2 4,21-1,-20 6,-9 2,6-2,4-3,1-2,-3 1,-9 1,-7 3,-6 2,-4 1,0 0,4-2,6-2,2-2,-3 1,-5 1,-9 3,-6 2,7-3,-10 3,11-9,-7 4,-4-3,1-8,-7 1,0-15,-3 0,0-3,0 2,1 7,3 10,1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9T15:03:33.35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423 749,'0'60,"-5"5,-5 5,-4 11,7-32,1 2,2-2,1 2,1 2,1 1,1 40,0-20,0-14,0-19,0-3,0-2,0 5,0 0,0-5,0-8,-3-13,-16-8,-8-16,-20-23,0-29,5-25,24 37,4-1,3 0,4 0,-2-41,6 13,3 13,4 12,5 4,6 3,0 2,-3-2,-7 3,-4 0,-1 4,0 9,-1 8,-5 8,-10 7,-4 5,-2 6,1 13,4 18,-4 16,0 5,2-8,4-13,9-16,53-40,17-16,-11 5,3-2,-6 4,-2 2,34-21,-14 10,-12 3,-1 2,0 1,-2 4,-2 4,-4 5,-4 6,2 6,1 5,5 2,3 1,1 0,-2 0,-8 2,-6 4,-10 5,-4 5,0 6,2 9,4 15,3 12,1 12,1 9,1 13,-17-41,1 2,1 0,-1 1,0 0,-2-2,16 37,-10-21,-9-19,-5-16,-5-5,-4-1,0-1,-2-4,0-3,0-4,-1-1,-6 1,-5-1,-2-2,-9-42,8-11,-10-47,2 2,-4-10,-4 1,5 13,3 14,7 19,5 11,1 6,1 1,-1 5,3 5,3 7,7-6,9 0,7-13,4-2,-1-3,0-7,4-12,5-14,1-4,-2 8,-6 17,-10 16,-6 5,-6-5,-2-9,0-4,-8-1,-8 9,-9 11,-3 9,7 7,7 4,7-4,5-6,2-2,0-9,0 15,0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44:42.90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 10 2160,'0'0'0,"0"0"496,0 0-328,0 0-64,0 0-24,0 2-16,0-1-16,0 0-24,0 1 8,0-2-32,0 1 32,0-1 40,0 0 0,0 2 56,0-2-128,0 1 168,0 0 16,0 1 24,0-1 8,0-1-216,0 2 200,0-2 8,0 0 25,0 0-1,0 0-232,0 0 280,0 1-24,0-1 16,0 1-48,0-1-224,0 2 224,0-2-24,0 1 0,0-1 24,0 0-224,0 0 248,0 0 16,0 0-24,0 0 0,0 0-1232,0 0 2160,0 0-984,0 0-32,0 0 40,0 0-1888,2 0 3560,-2 0-1688,3 0 8,-3 0-31,0 0-153,3 0 144,-3 0-40,3 0-16,-3 0 0,0 0-88,0 0 72,0 0 32,0-3 32,0 3-16,0 0-120,0-2 168,0 2-16,0 0-24,3 0-24,-3 0-104,0 0 120,0 1 16,0-1 24,0 0-8,0 0-152,0 0 152,0 0 8,2 0-16,-2 0-24,0 0-120,3 0 144,-3 0-80,3 0 32,-3 0 48,3 0-80,-3 0 96,3 0-80,-3 0-8,0 0-72,3 0 48,-3 0-24,2 0-56,-2 0 56,3 0 32,-3 0-24,3 0 40,-3 0-88,3 0 24,-3 0-8,0 0-48,3 0 24,-1 0 8,-2 0 24,0 0-8,3 0 8,0 0 48,0 0-48,0 1 24,-3-1-32,2 2 16,1-1-8,0 1 0,0-1-48,-3-1 40,3 0-16,-1 0 0,1 0 64,0 1-8,-3-1-40,4 2 72,0-1-8,1 1-56,-1-1-8,-4-1 0,4 1 24,0-1-48,7 0 104,-8 0-24,-3 0-56,3 0 64,1 0 16,7 2-16,-8-2-40,-3 0-24,4 0 56,1 0-8,6 0 0,-8 0 64,-3 0-112,4 0 72,8 0 73,-7 0-81,9 0 32,-14 0-96,4 0 24,11 0 0,-11 0 24,11 0 16,-15 0-64,4 0 48,8 0 40,-7 0-16,7 0-32,-12 0-40,4 0 64,9 0-56,-9 0-32,9 0 0,-13 0 24,4-3 40,9 3-48,-9-3 80,8 3 16,-12 0-88,5 0 8,7 0 0,-8 0 8,9-3-40,-13 3 24,4-2 0,9-1 48,-9 0-8,9 0 64,-13 3-104,2 0 80,10-3 48,-10 3-80,10-2-32,-12 2-16,2 0-8,10-3-64,-10 3 72,10-3 32,-12 3-32,4 0 24,9 0 88,-11 0-72,10 0-8,-12 0-32,2 0 8,10 0-16,-8 0-40,8 0 16,-12 0 32,5 0 0,7 0-32,-8 0 128,8 0-88,-12 0-8,4 1 72,8-1-64,-7 0-48,7 0-16,-8 0 24,9 0 8,-9 0 72,9 0 56,-13 0-104,4 0 24,9 0 32,-9-2-64,8 2-8,-12 0 16,5-3-40,7 3 56,-9-3-40,10 3 72,-13 0-48,4-3 48,9 3-24,-9 0 8,7 0-40,-11 0 8,4 0 16,7 0-24,-8 0 16,8-3 16,-11 3-24,3 0 48,8 0 8,-8 0 64,8 0 0,-11 0-120,3 0 40,8 0-56,-8 0 0,8 2-104,-11-2 120,3 0 24,1 1 40,8 1 24,-10-2 64,-2 0-152,5 1 80,6-1-64,-8 0-40,1 0-48,-4 0 72,11 0-56,-8 0 72,1 0 0,9 0 104,-13 0-120,2 1 32,3 1 32,-1-2-72,7 1-72,-11-1 80,3 0-56,8 0 40,-8 0-16,8 0 72,-11 0-40,3 0 80,1 2-72,9-2 56,-10 1-64,-3-1 0,4 0-16,0 0-16,9 0 16,-11 0-16,-2 0 32,5 0 48,-1 1-8,7 1 40,-8-2 24,-3 0-104,4 1-24,9-1-8,-11 0-48,3 0 16,-5 0 64,11 0-48,-8 0 88,1 2-24,7-2 88,-11 0-104,3 1 88,1 0-96,9-1-24,-11 2-48,-2-2 80,5 0-112,6 0 128,-8 1 24,1-1 0,-4 0-40,12 2 80,-9-1-40,8 0-80,-8 1 8,-3-2 32,5 1-56,7 1 16,-9-1 56,8-1-16,-11 0 0,3 0 96,8 1-72,-8 1 56,1-1-32,-4-1-48,13 2-16,-10-1-64,1-1 32,0 0-40,-4 0 88,11 0 32,-8 0 56,1 1-16,0 1 40,-4-2-112,12 1-40,-10 1 40,3-1-96,-1 0 32,0 1-16,7-1 112,-8 1-24,1-1 24,-4-1-32,4 1 104,8 2-152,-10-1 40,3-1-40,-5-1 48,4 1-40,7 1 8,-8-1 88,0 1-64,1-1 72,0 0 0,0 1-64,0-1-8,-4-1 8,12 2-72,-10-1 0,3 0 24,-1 1 40,-4-2 8,4 1 96,7 1-32,-11-1-16,5 0 8,6 1-72,-8-1-40,1 1-8,0-2 32,7 1-16,-11-1 48,3 0 56,1 1 32,7 1-40,-8-1-40,-3-1-8,11 2 24,-8-1-144,8 0 88,-8 1-24,-3-2 56,11 0-24,-8 0 104,8 1-112,-8-1 160,-3 0-128,11 0-16,-8 2-24,8-2 16,-8 0-80,-3 0 104,11 0-104,-8 0 112,8 0-16,-8 0 32,-3 0-24,11 0 104,-8 1-96,8-1 24,-8 0-48,-3 0 16,12 0-56,-8 0 0,8 0 88,-9 0 0,-3 0-32,11 0 88,-8 1-40,8-1-16,-8 0-24,-3 0-8,11 2-32,-8-2-16,8 0 32,-8 0 24,-3 0-8,11 0 24,-8 0 48,8 1-80,-8-1-24,-3 0 32,11 2 16,-8-1-64,8-1 40,-8 0-24,-3 0 32,11 0-48,-8 0 96,8 1-24,-8 1 32,-3-2-56,11 1 16,-8 1-8,8-2-80,-8 0 88,-3 0-16,13 0-56,-10 0 56,8 0 56,-7 0-48,-4 0-8,11 0 88,-8 1-72,10-1-8,-9 0-64,-4 0 56,13 0-32,-9 0-32,8 0 72,-7 0-24,-5 0 16,12 0 32,-8 0 24,9 0-64,-9 0 48,-4 0-40,13-3-56,-9 0 8,7 1-24,-7-1 32,-4 3 40,13 0 32,-9-3 16,7 3 8,-6-3 8,-5 3-64,12 0-16,-9-3-8,10 3-24,-9-2 8,-4 2 40,12-3-8,-7 0 32,7 0 80,-7 3-40,-5 0-64,12-3 48,-8 3 0,9 0-96,-9 0 8,-4 0 40,11 0 0,-8 0-88,8 0 152,-6 0-16,-5 0-48,11 0 24,-8 0 48,8 0-96,-8 0-48,-3 0 72,11 0-8,-8 0-40,8 0 24,-8 0 72,-3 0-48,11 0 0,-8 0 72,8 0-32,-8 0-8,-3 0-32,4 0-40,0 2-16,7-2-48,-8 0 64,-3 0 40,4 1-8,0 1 48,8-1 56,-10 0-72,-2-1-24,5 0 32,-1 2-72,7-2-8,-8 1-32,-3-1 80,4 0 8,0 2 0,1-2 56,-1 1 24,-4-1-88,4 1 32,0 1-40,0-1-8,1-1-64,-5 0 80,11 2-72,-11-2 64,4 0 8,0 0 80,-4 0-80,11 1 80,-11-1-56,5 1-24,-1-1-72,-4 0 72,4 0-72,0 0 32,7 0 0,-11 0 112,0 0-72,5 0 24,6 0 8,-11 0 8,4 0-64,-4 0 24,11 0-56,-8 0 56,0 0-56,1 0 32,-4 0 24,4 0 16,0 0-8,1 0 120,-1 0-120,-4 0-8,4 2 64,0-1-112,0 1-40,1-2-16,-5 0 104,4 0 0,0 0 16,0 0 40,0 0 48,-4 0-104,5 1 16,-1 0-8,0 1-104,0-1 64,-4-1 32,4 2-96,1-2 80,6 0 88,-11 0-8,4 1 8,0 0 0,1 1-80,-1-1-8,0 1-32,0-1-8,0 0-32,1 1 80,-5-2 8,4 0 64,0 1-48,7-1 112,-8 2-96,-3-2-32,4 1-64,0-1 24,8 0-32,-10 1-16,-2-1 88,5 0 56,-1 0-8,0 0 16,7 0 16,-11 0-80,3 0 72,0 0-120,1 0 0,0 0 8,-4 0 40,11 0-96,-8 0 128,0 0 8,1 0 80,-4 0-120,4 2 80,1-2 0,-1 0-104,0 0-8,-4 0 32,4 0-88,7 0 112,-8 0-32,1 0 48,-4 0-40,5 0 80,-1 0-40,0 0 64,0 1-88,0-1 24,1 0-80,-1 0 64,0 0-32,7 0 104,-11 0-96,0 0 104,5 0 32,-1 0-40,-4 0-96,4 2 0,0-2-24,0 0-8,1 0 16,-1 0 72,-4 0-56,4 0 120,0 0-40,0 0 88,1 1-80,-5-1-88,4 1 0,0-1-32,0 0 32,-1 0-40,-3 0 40,3 0 112,0 2-16,-1-2 0,3 0 56,-1 1-120,-1-1 40,1 0-48,-1 0-80,-3 0 56,2 0 40,1 0-8,0 2-32,0-2 145,-3 0-145,3 1 64,-1-1 16,3 0-48,-1 0-8,-4 0-24,4 0-64,-1 0 80,0 0-24,1 0 16,-4 0-8,4 0 80,-1 0-8,1 0 40,-1 0-120,0 0 40,-1 0-80,1 0 32,0 0 40,-3 0-24,3 0 80,1 0-80,-1 0 32,0 0 40,-1 0-96,1 0 48,0 0-24,0 0 0,-3 0 0,3 0 8,-1 0 112,1 0-40,0 0 48,-3 0-128,3 1 96,0 1-80,-1-2-24,1 0-48,-3 0 56,3 0 0,0 0 64,0 0 32,-1 0 88,-2 0-184,0 0 80,0 1-48,0-1-8,0 0-80,0 0 56,3 0-8,-3 0 40,0-3 16,0 3 24,0 0-72,0 0 112,0 0-48,0 0-8,0 0-88,0 0-168,0 0 352,0 0-336,0 0 48,0 0-248,0 0 936,0 0-1696,-1-2 271,-1 2-495,0 0-256,2 0 1624,-5 0-1937,1 1-175,0-1-209,0 0 89,4 0 2232,-4 0-1880,-2 0 471,-5-3-1999,11 3 3408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44:47.75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47 2384,'0'0'0,"0"1"216,0 0-104,0-1-112,0 0 32,0 0-8,0 0 0,3 0 32,-3 0-56,0 2 48,3-2 24,-3 0 8,0 1 8,0-1-88,0 2 128,3-1 0,-3 0 24,3 1 24,-3-2-176,0 0 208,2 0-24,-2 0 40,3 1-56,-3-1-168,0 2 128,3-2-15,-3 1-33,3-1-8,-3 0-72,0 0 96,3 0 8,-3 0 16,2 0 0,-2 0-120,0 0 112,3 0-8,-3 0 24,3 0 8,-3 0-136,0 0 152,3 0 40,-3 0 0,0 0 64,0 0-256,0 0 224,3 0 16,-3 1-24,2 1-8,-2-2-208,0 0 176,0 0-8,0 0 0,0 0-24,0 0-800,3 0 1480,-3 0-672,0 0 0,3 0-56,-3 0-96,0 0 120,3 0-24,-3 0 64,3 0-16,-3 0-144,0 0 193,0 0-17,2 0-40,-2 0 24,0 0-160,3 1 96,-3 1 8,3-1-16,-3-1-16,0 0-72,3 0 96,-3 0 32,3 0-32,-1 0 48,1 0-16,0 0-72,1 0 8,-1 0-32,-3 0-32,3 0 24,0 0 64,-1 0-32,1 0 24,-3 0-80,3 0 96,0 0-48,0 0 40,-1 0-48,-2 0-40,3 0 24,0 0 72,0 0-8,0-3 40,-3 3-128,0 0 144,2 0-48,-2 0 16,3 0-88,-3 0-24,0 0 64,3-3-104,0 1 96,-3-1 32,0 3-88,3 0 96,-3-3 32,2 3-32,1 0 8,-3 0-104,3 0 16,0 0 32,0 0-56,0 0 56,-3 0-48,2 0 0,1 0 104,0 0-48,0 0 16,-3 0-72,4 1 152,0 1-128,0-2-16,1 0-32,-3 0-32,3 0 32,-1-3 104,0 3-40,0 0 48,0 0 0,1 0-64,-1 0-8,-1 0-48,-1 0-16,3 0 80,-1 0-8,-4 0-24,4 0 120,0 0-8,0 0-48,1 0-24,-5 0-40,4 0 32,0 0-48,0 0 16,0 0 40,1 0-16,-1 0 89,0 0-17,0 0 16,0 0-64,1 0 8,-1 0-72,0 0 40,0 0-8,0 0 32,1 0 72,-1 0-48,7 0 88,-11 0-160,3 0 32,1 0-8,0 0-64,7 0-24,-11 0 64,3 0-32,1 0 96,9 0-8,-10 0 8,-3 0-64,11 0 72,-8 0-80,8 0-24,-8-3-8,-3 3 40,11 0-24,-8-3-16,8 3 104,-8-2-16,-3 2-48,11 0 64,-8-3-40,8 3-8,-8-3-32,-3 3 16,11 0-64,-8-3 16,1 3 32,7-3 8,-11 3 8,3 0 64,1-2 8,1 2-32,6 0-24,-11 0-16,3-3-8,1 3-32,0-3 0,7 3 24,-11 0 16,3 0 0,1 0 88,0 0 40,8 0 0,-12 0-128,2 0 56,3 0 0,6 0-112,-8-3 40,-3 3 16,4 0 8,0 0 8,7 0 40,-8 0 24,-3 0-80,4 0 56,1 0-56,6 0-8,-8 0-120,-3 0 128,11 0-16,-8 0-120,1 0 136,8 0 40,-12 0-40,3 0-24,8 0 96,-8 0-88,8 0-16,-11 0 32,3 0-40,8 0 0,-8 0-24,8 0 104,-11 0-40,3 0 8,1 0 72,9 0-48,-10 0-16,-3 0-16,11 0-8,-8 0 32,8 0-32,-8 0-56,-3 0 64,11 0 24,-8 0-64,8-3 112,-8 3 0,-3 0-72,11 0 0,-8-2-8,8 2-64,-8-3 8,-3 3 64,11 0 0,-8 0-24,8 0 88,-8 0-32,-3 0-32,11 0 64,-8 0-48,8 0 8,-8 0-80,-3 0 56,11 0 8,-8 0-72,8 0 72,-8 0 72,-3 0-80,11 0 16,-8 0 88,8 0-104,-8 0 72,-3 0-72,11 0-32,-8 0 64,8 0-56,-8 0 72,-3 0-48,11 0 64,-8 0-24,8 0 40,-8 0-96,-3 0 16,11-3 0,-8 3-40,8 0-16,-8-3-32,-3 3 88,11 0 0,-8 0-24,8-3 120,-8 3-64,-3 0-32,11 0 0,-8 0 16,8 2-80,-8-2 24,-3 0 40,11 0-8,-8 0-16,8 0 16,-8 0 88,-3 0-80,4 0 48,8 0-8,-10 0-24,3 1-88,-5-1 72,11 0-24,-8 0 8,1 0 0,8 0 128,-12 0-112,3 0 32,1 2 40,8-2 16,-10 1-40,-2-1-48,12 0-48,-10 0 48,3 0-88,6 0 64,-11 0 24,3 0 88,1 0-64,0 0 120,7 0-152,-11 0 8,3 0-8,8 0-56,-8 0 0,8 1 16,-11-1 48,3 0 8,8 0 16,-8 0 48,8 0-24,-11 0-48,3 2 0,8-2 8,-8 0-88,1 0 24,-4 0 56,13 0-88,-10 0 104,1 0-8,9 0 96,-13 0-104,2 1 88,3-1-72,7 0 0,-9 0-56,1 0 16,7 0 0,-8 0 16,1 0 24,-4 0-16,13-3 56,-10 3 32,1-2-16,7 2-40,-11 0-32,3 0-48,1 0-24,0 0 16,8 0 8,-10 0 104,3 0-8,-1 0 16,7 0-24,-11 0-40,3 0 32,1 0-80,0 0 16,7 0-16,-8 0-16,1 0 112,1 0-48,6 0 96,-11 0-96,3 0 8,1 0 24,0 0-72,7 0-24,-11 0 64,3 0-72,1 0 48,1 0 40,6 0 56,-8 0 24,1 0-96,0 0 56,7 0-112,-11 0 56,3 0-56,1 0 8,0-3 32,8 3 40,-12 0-24,2 0 48,3 0-16,-1 0-8,7 0-48,-11 0 24,3 0 16,1 0-32,0-3 8,7 3-8,-11 0 16,3 0-40,1 0 64,1 0-24,6 0 48,-8 0-40,-3 0-8,4 0-8,0 0-24,7 0 8,-8 0 8,-3 0 16,4 0 64,0 1-32,8 1 112,-10-1 16,3 1-56,-1-2-40,7 1-48,-8-1-80,1 0 72,0 0 64,8 0-16,-10 0 88,-2 0-144,5 1 48,-1 1 16,7-2-96,-8 0-40,-3 0 72,4 0-96,0 0 80,7 0 0,-8 0 96,-3 0-80,4 0 80,1 0-48,6 0 8,-8 0-120,-3 0 80,4 0-32,0 0-56,7-3 120,-8 3-64,-3 0 32,4 0 40,0 0 48,1 0-8,-1 0 8,-4 0-88,4 0 40,0 0-64,7 0-16,-11 0 8,0 0 32,5 0 16,6 0 72,-11 0-48,4 0 40,-4 0-80,4 0 16,0 0-40,1 0-24,-1 0-56,-4 0 104,11 0-48,-11 0 24,4 0 40,0 0 40,-4 0-56,5 0 96,-1 1-48,0-1-56,0 0-24,-4 0 32,5 0-144,-1 0 112,0 0 24,0 2 72,-4-2-64,4 1 88,1-1-48,-1 0 16,0 0-16,-4 0-40,4 0 40,0 0-88,1 0 24,-1 0-24,-4 0 48,4 0 56,0 0 32,0 2-16,8-2 16,-12 0-88,0 1-16,4-1-8,0 0-32,0 0 16,-4 0 40,4 0-24,1 0 88,-1 0 40,0 0-24,-4 0-80,4 0 56,0 1-24,1-1-136,-1 0 56,-4 0 48,4 0-24,0 0-56,0 0 128,1 0 0,-5 0-48,4 0 40,0 0 56,0 0-80,0 0-32,-4 0 16,5 0-32,-1-2-40,0 2 64,0 0 24,-4 0-16,4-3 24,1 3 0,-1 0 48,0-3-136,-4 3 64,4 0-16,0 0-16,1 0-16,-1 0 80,-4 0-32,4 0 64,0 0-40,1 0 24,-1 0 48,-4 0-96,4 0 8,0 0 16,0 0-176,1-3 152,-5 3 0,4 0-40,0-3 88,0 3 128,0 0-136,-4 0-40,12 0 72,-12 0-48,4 0-64,0 0-8,-4 0 48,4 0-16,0 0 8,1-2 112,-1 2 16,-4 0-120,4 0 88,0 0-24,0 0-72,1 0-48,-5 0 56,4 0-56,0 0-8,0 0 40,0-3 72,-4 3-48,5 0 88,-1 0 32,0 0 0,0 0-88,-4 0-32,3 0-32,0 1-8,0-1-32,-1 0 72,1 0 112,0 0 0,0 0 9,1 0-9,-4 0-112,3 0 0,0 0 40,-1 0-56,1 0 40,-3 0-24,3-3 32,0 3 16,0 0 120,-1 0-16,1 0-32,0 0 16,0 0-96,0 0-88,-3 0 48,2 0 96,1 0-168,0 0 176,0 0 24,-3 0-128,3 0 56,-1 0 96,1 0-160,0 0 16,-3 0-8,3 0-72,-3 0 40,3 2 32,-3-2 104,0 0-104,2 1 144,-2 1 64,3-2-88,-3 1-72,0-1-48,3 0 0,-3 0-144,3 0 96,-3 0 16,0 0 32,0 0 88,0 0 56,0 0 32,3 0-80,-3 0-96,0 0-16,3 1-48,-3 1-40,0-2-56,0 0 160,0 0-48,0 0 72,0 0-8,0 0 168,0 0-360,0 0 464,0 0-360,0 0-16,-2 0-264,2 0 352,-1 0-528,-1 0-296,-1 0-449,1 0-399,2 0 1672,-3 0-2057,0 1-111,-1 1-136,0-1 39,4-1 2265,-5 1-1928,-6 1 479,7-2 377,-9 0-1704,13 0 2776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44:56.57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0 2088,'0'0'0,"0"0"664,0 0-464,0 0-96,0 0-104,0 0 80,0 0-56,0 0-16,0 0 8,0 0-144,0 0 312,0 0-128,0 0 32,3 0-24,-3 0-64,0 0 40,0 0-8,0 0-24,0 0 8,0 0-112,3 0 224,-3 0-64,0 0 24,2 0 32,-2 0-120,0 0 88,0 0 0,0 0-24,3 0-8,-3 0-56,0 0 64,0 0 32,3 0 24,-3 0 40,0 0-160,0 0 185,0 0-33,3 0-8,-3 0-40,0 0-104,3 0 88,-3 0 0,2 0 8,-2 0 24,0 0-120,3 0 152,-3 0 0,3 0 0,-3 0-40,0 0-112,3 0 88,-3 0-24,3 0 0,-1 0 64,-2 0-128,0 0 136,3 0 48,0 0-24,0 0 0,-3 0-160,3 0 144,-1 0-16,-2 0 0,3 0 0,-3 0-128,3 0 152,-3 0 32,3 0 16,0 0 0,-3 0-200,0 0 176,2 0-16,1 0-8,-3 0-24,0 0-128,3 0 168,0 0-24,-3 0 25,3 0 7,-3 0-176,2 0 160,-2 2-40,3-2-16,0 0-56,-3 0-48,3 0 24,0 0 16,-1 0 16,1 1 40,-3-1-96,3 0 80,0 2 16,0-2-40,0 0-32,-1 1 16,1-1-56,0 0 16,0 0 40,-3 0-40,3 0 0,-1 0 72,1 0-8,1 0-24,-4 0-40,5 1 24,-1 1-40,0-2-8,0 1 8,-4-1 16,4 2 16,1-2 8,-1 0 32,0 0 0,-4 0-56,11 0 32,-11 0-16,4 0-32,1 0-8,-5 0 24,4 0 16,0 0 0,0 0 96,0 0-24,-4 0-88,5 0 120,-1 0-40,7 0-64,-11 0-16,4 0-16,0 0 40,1 0-8,6 0 96,-11 0-112,0 0 64,4 0 32,0 0-56,0 0-72,-4 0 32,5 0-8,-1 0-56,0 0 32,0 0 64,7 0 0,-8 0 64,1 0-8,1 0-40,-5 0-48,4 0 24,7 0-48,-8 0 16,1 0 0,-4 0 8,13 0 24,-10 0 24,8 0 56,-8 0-24,-3 0-80,11 0 64,-8 0-8,8 0-88,-8 0 24,-3 0 8,11 0-8,-8 0 56,8 0 56,-8 0 16,-3 0-120,11 0 96,-8 0-24,8 0-72,-8 0-8,8 0 0,-8 0-8,8 0 64,-8 0 64,-3 0-112,11 0 120,-8 0-8,8 0-48,-8 0-48,-3 0-16,4 0-16,7 0 0,-8 0 8,1 0 0,0 0 72,7 0-8,-8 0 48,2 0-56,-5 0-48,4 0 16,7 0-72,-8 0 16,1 0 8,0 0 40,7 1 48,-8-1 8,8 0 16,-11 0-80,3 0 64,1 0-64,9 0-40,-10 0-24,-3 0 64,11 0-56,-8 1 88,8 1-8,-8-1 64,-3-1-88,11 2 64,-8-2-16,8 0-64,-8 0-32,8 0-8,-7 0 8,7 0 64,-8 0 8,-3 0-24,11 0 96,-6 0-32,6 0-16,-7 1-56,9-1-56,-13 0 64,4 0-56,8 1 24,-7-1 16,6 0 80,-11 0-64,3 0 64,8 2 16,-8-2-24,8 0-56,-8 0-40,8 0-8,-8 1 16,8-1 8,-11 0 24,3 0 48,8 2-16,-8-2 40,8 0-16,-11 0-56,3 0 0,8 0-40,-8 0-8,8 0 0,-11 0 48,3 0 0,9 0 48,-7 0 8,7 0 24,-12 0-80,3 0 48,8 0-24,-7 0-88,9 0 0,-13 0 64,4 0-32,9 0-8,-9 0 80,9 0 56,-13 0-96,4 0 8,9 0 32,-9 0-48,8 0-48,-7 0 16,7 0-8,-9-3 8,8 3 40,-11 0 0,3 0 88,8 0-40,-8 0 64,10 0-112,-13 0 0,4 0-40,7 0 56,-8 0-80,8 0 32,-11 0 32,3 0 56,8 0-40,-8 0 72,8 0 1,-11 0-89,3 0 16,8 0-40,-8 0-41,8 0 9,-11 0 56,3 0-48,8 0 128,-8 0-8,8 0 33,-11 0-105,3 0 32,8 0-56,-8 0-16,8 0-16,-11 0 56,3 0 24,1 0 80,9 1-56,-10-1 32,-3 0-80,4 0 104,8 0-104,-9 0 72,1 0-120,-4 0 48,13 0-72,-10 0-32,1 0 48,0 0 88,-4 0-32,11 2 72,-8-2 16,1 0-8,1 0-48,-5 0-32,11 0-24,-8 0-48,1 1-32,0-1 72,-4 0 32,11 0 24,-8 0 56,1 1 32,0-1-8,-4 0-104,12 2 24,-10-2-16,3 1-72,-1-1 0,-4 0 64,11 0-8,-8 0 56,1 0 64,0 2 64,-4-2-176,11 0 144,-11 1-64,5-1-56,-1 1-64,-4-1 40,4 2 8,0-1 8,1 1 88,6-1 0,-11-1-104,3 0 136,1 0-24,0 0-16,0 0-56,-4 0-40,11 0-16,-11 0 0,5 0-40,-1 0 88,-4 0-32,4 0 80,0 0 48,0 0-16,1 0-40,-5 0-72,4 0-16,0 0-40,0 0-16,0 0 40,-4 0 32,5 0 16,-1 0 72,0 0 48,0 0-16,-4 0-120,4 0 112,1 0-80,-1 0-72,0 1-8,-4-1 48,3 2-32,0-2 96,1 0 80,0 0 16,-4 0-160,3 0 152,0 0-96,-1 0-48,3 0-40,-5 0 32,4 0-48,0 0 24,0 0 88,0 0 40,-4 0-104,5 0 144,-1 0 0,-1 0-72,-1 0-72,-2 0 0,5 0-56,-3 0 8,1 1-24,0-1 128,-3 0-56,3 0 64,0 0 64,-1 0-48,1 0-40,-3 0-40,3 0-40,0 0-64,0 0 8,-1 0 16,1 0 16,-3 0 56,3 0-48,-3 0-232,0 0 288,3 0-504,-3 2-504,0-2-489,0 0-447,0 0 1944,0 0-2168,0 0 39,-3 0 353,-1 0 543,4 0 1233,-4 0-760,-1 0 168,-6 0-2448,11 0 3040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44:58.45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 0 3040,'0'0'0,"0"0"0,0 0 328,0 2-200,0-1-24,3 2-32,-3 0-8,0-1-32,3 0 40,-3-1 32,0-1-104,0 2 144,2-1 40,-2 0 24,0 1-16,0-1-23,0 1-9,3-1-8,-3 0 24,0-1-176,3 0 176,-3 0 24,0 2-40,3-2 16,-3 0-176,0 1 144,0 1-24,0-1-32,3 0-24,-3-1-64,0 0 56,0 0 16,0 2-16,0-1 8,0-1-64,0 2 56,0-1-8,0 0 8,0 1-16,0-2-40,2 0 8,-2 0 40,3 0 16,-3 0 8,3 0 72,-3 1-80,3 1 32,-3-1-32,0-1-64,3 1 64,-1-1-8,1 0 40,0 0-24,-3 0-72,3 0 96,0 0 8,-1 0-40,1 0 24,-3 0-88,3 0 40,0 0 16,0 0-16,-1 0 32,-2 0-72,3 0 80,0 0 16,0 0-16,0 0 0,-3 0-80,2 0 48,1 2-16,0-2-8,0 0-32,0 0 40,-1 0 16,1-3 16,0 3-8,1 0-8,0 0 0,1 0-16,-1 0-40,0 1-16,-4-1 24,4 0-24,0 0 48,1 0-16,6 2 48,-11-2-56,3 1 8,1 1-8,0-1 8,7 0-8,-11-1 0,0 0-16,5 0-8,-1 0 32,7 0-24,-11 0 16,0 0 56,4 0-32,0 0 32,1 0-32,-5 0-24,11 2 24,-11-2-40,4 0 24,0 0 16,-4 0-24,11 0 24,-8 0 49,1 0-17,1 0 24,-5 0-80,12 0 16,-9 0 16,8 0-16,-8 0 0,-3 0-16,11 0 40,-8 0 32,1 0-16,9 0 48,-13 0-104,3 0 80,1 0-16,0 0-40,7 0-32,-11 0 8,3 0-40,8-3 48,-8 3 56,1-3-32,-4 3-32,13 0 56,-10 0-32,8 0-16,-8 0-16,-3 0 8,11 0 0,-8 0-40,1-3 48,0 3 8,-4 0-16,11-2 40,-8 2 8,1 0-24,1 0 0,-5 0-24,11 0 0,-8 0-16,1 0 40,8 0-8,-12 0-16,3 0 40,8 0 64,-8 0-48,8 0 64,-11 0-120,3 0 64,8 0-8,-8 0-24,8 0 16,-11 0-48,3 0 56,1-3 32,9 3 16,-10-3-24,-3 3-80,11 0 120,-8-3-48,1 3 16,9-3-48,-13 3-40,2 0 64,10-2-32,-8 2 80,8-3-16,-12 3-96,5 0 80,7 0 24,-7 0-72,6-3 32,-11 3-64,3 0 40,8 0-32,-8-3 40,8 3 24,-11 0-72,3 0 80,8 0 24,-8 0-40,8 0-40,-11 0-24,3 0 32,8 0-40,-8 0 0,8 0 24,-11 0-16,3 0-8,1 0 56,7 0-8,-8 0-8,-3 0-32,4 0 24,7 0-16,-8 0-16,8 0 0,-11 0 8,3 0-8,1 0 0,7 0 56,-8 2-32,-3-2-16,11 1 72,-8 0-64,1 1 8,1-2 0,-5 0-16,11 0 24,-8 0 24,1 0 48,7 0 8,-11 0-104,3 0 112,1 0 48,0 0-40,8 0-16,-12 0-104,2 0 64,3 0-8,7 0 32,-9 0 80,-3 0-168,4 0 169,0 0 15,8 0-16,-10 0-48,-2 0-120,5 0 120,-1 0-24,7 0 24,-8 0 32,-3 0-152,4 0 184,0 0 8,7-3 24,-11 3-48,0 0-168,5 0 120,-1 0-40,0 0-48,0-3-16,-4 3-16,4 0 144,1 0-32,-1-3 40,0 3 24,-4 0-176,4 0 72,0 0 8,1 0 0,-1 0-64,-4 0-16,3-2 56,1 2 32,-1 0-48,-1 0 144,-2 0-184,5 0 136,-3 0 8,3 0-48,-3 0-56,-2 0-40,3 0-32,0-3 64,0 3-24,0-3 80,-3 3-88,2 0 128,1 0-24,0 0 32,0 0-152,0 0 40,-3 0-40,3 0 64,-3 0-32,0 0-16,2 0 128,-2 0-32,3 0 8,-3 0 57,0 0-161,3 0 40,0 0-105,-3 0 25,3 0 0,-1 0 104,-2 0 17,3 0 31,-3 0-112,0 0 16,3 0-32,-3 0-24,3 0-64,-3 0 104,3 0 8,-1 0 0,-2 0 24,3 0 56,-3 0-88,3 0 48,0 1-24,0-1 0,-1 0-80,-2 0 24,3 0-16,0 0 32,0 2 48,-3-2 0,3 1 48,-1 1 0,1-2-48,-3 0-32,0 1 8,3-1-88,0 0 112,-3 0-72,0 0 40,3 0 56,-1 0 72,1 0-128,-3 0 112,3 0-104,0 0-56,-3 0 40,0 0 8,3 0-48,-3 0 80,2 0 0,-2 0 0,0 0 72,0 0-104,0 1-8,0-1-8,0 0-72,0 0 40,0 0 48,3 0-40,-3 0 72,0 0-8,3 0 72,-3 0-80,3 0-16,-3 2-8,3-1-120,-3-1 128,0 0-48,2 0 56,-2 2-8,3-1 120,-3-1-120,0 1 80,3 1-64,-3-2 16,3 0-72,-3 1-24,3-1 24,-1 2 8,-2-2 32,0 0 72,3 1-24,-3 0-16,3 1-8,-3-2-24,0 1 0,3-1-72,-3 0 64,3 0-112,-3 0 120,0 0-16,2 0 80,-2 2-72,3-2 168,-3 0-160,3 0-16,-3 0-56,3 0-16,-3 0 88,0 0-80,0 0 112,0 0 0,0 0-16,3 0-24,-3 0-120,0 0-112,0 0-273,0 0 513,0 0-720,0 0-328,0 0-232,0 0-377,0 0 6362,0 0-11434,0 1 4473,0 0 55,0 1 401,0-2 1800,0 1-1241,0-1 425,-2 0-2496,2 0 3312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45:12.79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 1 2712,'0'0'0,"-1"1"200,-1 1-88,2-2-16,0 0-48,0 0-48,0 1 16,0-1 24,0 0 16,0 2 48,0-2-104,0 1 152,0-1 48,0 1 72,0-1-8,0 0-264,0 0 264,0 0 1,0 0-49,0 0 24,0 0-1225,0 0 2210,0 2-969,0-2 24,0 1 24,0-1-304,-1 0 272,0 0-8,-1 0-40,1 2 8,1-2-232,-2 1 232,1 0 16,0 1 24,-1-2 8,2 0-280,-1 1 264,-1 1 16,1-1-48,0 0-16,1-1-216,-2 0 233,1 0-1,-1 2 56,1-2 24,1 0-312,-1 1 384,-1 1-8,1-2-64,-1 0-8,2 0-304,-1 0 248,0 1-40,-1 0 72,1-1 16,1 0-296,-2 2 320,1-2 32,0 0 0,-1 1-87,2-1-265,-1 0 232,-1 2-72,1-1-48,0 0 48,1-1-160,-2 0 208,1 0 104,-1 0 24,2 0 32,0 0-368,-1 0 248,1 0-72,0 0-72,0 0-24,0 0 32,0 0 72,0 0 56,0 0 0,0 0-240,0 0 240,-1 0-128,1 0-64,0 0-80,0 0 32,0 0-8,0 0 80,0 0 104,0 0 72,0 0-736,0 0 1280,0 0-543,0 0-113,0 0-104,2 0-88,-2 0-32,0 0 72,0 0 64,0 0-48,0 0 152,3 0 64,-3 0-56,3 0-32,-3 0-152,3 0-40,-3 0-64,3 0 88,-3 0 40,0 0 56,2 0 80,-2 0 40,3 0 8,0 0-136,0 2-112,0-1-80,-1 1 112,-2-2 32,3 0 16,0 0 112,1 0 24,-4 0-152,4 0 160,1 0-128,-1 0-56,-1 1-80,1-1-32,-4 0 136,3 1-104,1 1 40,-1-1 144,1-1 56,-4 0-136,4 0 168,0 0-80,-1 0-120,1 0-112,-4 0 144,4 2-120,1-1 40,-1 0 104,0 1 72,-4-2-96,4 1 168,0-1-56,1 0-56,-1 0-80,-4 0 24,4 0-128,0 0-8,0 0 24,1 0 96,-5 0 16,4 2 80,0-2 72,0 1-24,0 0-40,-4-1-88,5 2-56,-1-1-32,0-1-72,0 2 32,-4-2 128,4 1-16,1-1 112,-1 1 64,0-1-8,-4 0-152,4 2 64,8-2-128,-12 0-40,4 1-16,7 1 8,-8-2 112,0 0 120,1 0 8,-4 0-128,11 0 168,-8 0-96,1 0-96,0 1-72,-4-1 96,11 0-104,-8 1 200,1-1-104,1 0 80,-5 0-72,11 0 136,-8 0-136,1 0 96,0 0-88,-4 0-8,11 0-96,-8 0 8,1 0-40,9 0 80,-13 0 48,3 2 48,8-2 80,-8 0 24,8 0-72,-11 0-80,3 0 24,8 0-144,-8 0-72,8 0 120,-11 0 72,3 0-32,8 0 72,-8 0 144,8 0-48,-11 0-136,3 0 128,8 0-96,-8 0-112,8 0-48,-11 0 128,3 0-128,8 0 64,-8 0 152,8 0 48,-11 0-136,3 0 176,1 0-96,9 0-112,-11 0-16,-2 0 48,12 0-152,-10 0 56,10 0 48,-10 0 152,-2 0-104,5 0 112,6 0 48,-8 0-80,1 0-104,-4 0 24,11 0-112,-8 0-16,1 0 16,9 0 104,-13 0 8,2 0 56,10 0 80,-10 0 56,3 0-128,-5 0-64,12 0 32,-9 0-96,8 0-80,-8 0 48,-3 0 96,11 0-16,-8 0 64,8 0 136,-8 0-40,-3 0-144,11 0 152,-8 0-144,8 0-72,-8 0-56,-3 0 120,11 0-136,-8 0 136,8 0 16,-8 0 120,-3 0-136,11 0 152,-6 0-40,7 0-104,-9 0-56,-3 0 48,11 0-144,-8 0 0,8 0 96,-7 0 136,-4 0-88,13 0 128,-9 0 48,9 0-64,-10 0-144,-3 0 32,11 0-72,-7 0-88,7 0 32,-7 0 56,8 0 160,-8 0 64,7 0 40,-7 0-64,-4 0-128,13 0 32,-10 0-120,9 0-32,-9 0 24,-3 0 96,11 0-64,-8 0 72,8 0 96,-8 0 104,-3 0-208,11 0 96,-8 0 8,8 0-144,-8 0-120,-3 0 160,11 0-168,-8 0 120,8 0 24,-8 0 248,-3 0-224,11 0 184,-8 0-48,8 0-88,-8 0-200,-3 0 152,4 0-96,1 1-56,7 1 96,-9-2 112,-3 0-56,4 0 120,7 0 32,-8 0 16,1 0-120,-4 0-48,5 0-40,6 0-88,-8 0-32,1 1 48,-4-1 112,4 0 48,7 1 72,-8-1 40,1 0-32,1 0-136,6 0-56,-8 0-80,1 0 0,-4 0 144,4 2-88,7-1 136,-8-1 40,1 0 120,-4 0-208,4 0 112,8 0-48,-10 0-96,3 0-96,-5 0 128,11 0-112,-8 0 8,1 0 120,7 0 32,-11 0-48,3 0 184,1 0-48,9 0-40,-11 0-168,-2 0 72,5 0-152,6 0-16,-8 0 32,8 0 144,-8 0 88,1 0 40,7 0 40,-8 0-88,1 0-112,0 0-80,7 0-40,-8 0 48,1 0 96,-4 0 0,5 0 152,6 0 16,-8 0 32,-3 0-200,4 0 72,0 0-80,7 0-128,-8 0-24,1 0 64,1 0 72,6 0 144,-8 0 96,1 0-64,-4 0-152,4 0 80,0 0-120,0-3-144,1 3 56,-5 0 128,4 0-112,0 0 136,0 0 40,0 0 104,-4 0-168,5 0 152,-1-2-96,0 2-80,0 0-80,-4 0 104,4 0-176,1 0 80,-1 0 112,0-3 40,-4 3-56,4 0 176,-1 0-48,0 0-8,0 0-168,-3 0 48,2 0-144,1 0 24,1-3 16,1 3 72,-5 0 32,4 0 120,0 0-24,0-3 32,0 3 8,-4 0-136,3 0-24,1 0-64,-1 0-80,0 0 32,-3 0 136,3 0 0,1-3 120,-1 3 48,0 0 8,-3 0-176,2 0 80,1 0-48,0 0-128,0 0-24,-3 0 120,3 0-112,-1 0 104,1 0 80,0 0 104,-3 0-176,4 0 192,-1 0-104,1-2-48,-1 2-128,-3 0 88,3 0-112,0 0-8,0 0 128,-1 0 56,-2 0-64,3 0 184,0 0-32,0 0-40,0 0-96,-3 0-16,2 0-112,1 0-40,0 0 24,0 0 104,-3 0 24,3 0 40,-1 0 112,-2 0-48,3 0-56,-3 0-48,0 0 16,3 0-40,-3 0-80,3 0 16,-3 0 88,0 0-56,3 0 88,-3 0 80,2 0-40,-2 0-72,0 0 88,0 0-136,0 0-88,0-3-88,0 3 224,0 0-288,0 0-32,0 0-32,0 0-120,0 0 1904,0 0-3472,0 0 1144,0 0-224,0 0-321,0 0 6938,-1 0-12706,-2 0 5192,0-3-159,1 3 168,2 0 2008,-3-3-1993,0 3 385,0-3 367,0 3 361,3 0 880,-4-2-616,0-1-2400,4 3 3016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3:15.17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 1 2888,'0'0'0,"0"0"408,0 0-280,0 0-48,0 0-80,-2 0 80,1 0 48,0 0 72,-1 0 32,2 0-232,-1 0 312,-1 0-7,1 0 23,0 0 16,1 0-344,-2 0 360,1 0 32,-1 0 48,1 0 8,1 0-448,-1 0 448,-1 0-16,2 0-56,0 0-24,0 0-352,0 0 312,0 0 0,0 0 9,0 0 23,0 0-1633,0 0 2930,0 0-1297,0 0-32,0 0-40,0 0-2841,0 0 5378,0 0-2577,0 0-40,0 0 72,0 0-3761,0 0 7250,0 0-3489,0 0-24,0 0-64,0 0-4609,0 0 8970,0 0-4441,0 0 24,3 0-24,-3 0-96,0 0 144,3 0 0,-3 0 16,3 0-87,-3 0-73,2 0 104,1 0-64,0 0-56,0 0 56,-3 0-40,3 0 16,-1 0 56,1 0 32,1 0 8,-4 0-112,5 0 96,-1 0-48,0 0-80,0 0 16,-4 0 16,5 0-48,-1 0 48,0 0 40,7 1 24,-11-1-64,3 0 128,1 2-80,0-2-32,8 0-64,-12 0 48,2 1-96,3 0 96,-1 1 16,7-1 24,-11-1-40,3 2 88,1-1-64,0 0 24,7 1-56,-8-2-24,1 1-16,1 1-8,6-1 80,-11-1-24,3 1 32,1 1-8,0-1 16,7 1 24,-11-2-64,3 0 0,1 1 32,0 0-64,-4-1 32,12 2-48,-8-1 104,8 2 24,-9 0 80,8 0-88,-8-1 0,8 0-24,-8-1-88,9 1 56,-10-1-8,10 0 72,-10 1 64,10-1-48,-10 1 96,10-1-32,-10 0-96,-2-1-64,12 2 80,-10-1-112,10 1 16,-10-1 72,-2-1-56,12 1 144,-10 1 8,10-1 0,-10 1-72,-2-2-80,12 0 48,-10 0-48,10 0-40,-10 0 72,-2 0-32,12 1 72,-10-1 72,10 0 40,-10 0 24,-2 0-208,12 0 96,-10 0 0,10 0-80,-10 0-40,-2 0 24,12 0 64,-10 0 56,10 0 72,-10 0 16,-2 0-208,12 0 168,-9 0-48,8 0-112,-8 0-80,-3 0 72,11 0-24,-8 0 16,8 0 88,-8 0 80,-3 0-160,11 0 217,-8 0-81,8 0 16,-8 0-136,8 0-80,-11 0 64,3 0-40,8 0 16,-8 0 104,8 0 96,-11 0-176,3 0 208,8 0-88,-8 0 16,8 0-104,-11 0-32,3 0 16,1 0 16,7 0 0,-8 0-8,-3 0-24,4 0 128,7 0 32,-8 0-8,8 0 8,-8 0-120,1 0-72,9 0-40,-10 0 16,-3 0 56,4 0 24,0 0 80,7 0 48,-8 0 32,-3 0-184,4 0 72,8 0-72,-10 0-88,3 0-24,-5 0 112,12 0-64,-9 0 112,8 0 72,-8 0 48,-3 0-168,11 0 120,-8 0-72,8 0-64,-8 0-104,-3 0 120,11 0-72,-8 0 24,10 0 80,-11 0 88,-2 0-120,13 0 152,-9 0-80,7 0-8,-6 0-80,-5 0 16,11 0-80,-8 0 32,8 0 0,-8 0 80,-3 0-32,11 0 80,-8 0 96,8 0-24,-8 0-72,-3 0-80,12 1 0,-9-1 0,10 0-128,-10 0 48,-3 0 80,12 0 16,-8 0 16,9 0 104,-9 2-8,-4-2-128,13 0 40,-9 0-88,9 0-16,-9 0-64,-4 0 128,12 0-40,-7 1 8,6-1 136,-8 0-24,-3 0-80,12 0 112,-8 0-160,9 2 8,-9-1-48,-4-1 88,13 1-96,-9 1 88,9-2 8,-9 1 56,-4-1-56,12 0 112,-7 0 0,7 2-48,-7-2-32,-5 0-32,14 1-120,-10 0 8,8 1 24,-7-1 48,-5-1 40,12 2 40,-8-1 72,10 0-16,-9-1 24,-5 0-120,14 2 64,-10-2-32,11 1-168,-11-1 88,-4 0 48,16 0 32,-12 0 24,11 0 200,-10 0-136,-5 0-120,15 2 136,-11-2-128,12 0-72,-12 0-24,-4 0 88,15 1-120,-11-1 72,12 0 112,-12 1 48,-4-1-112,16 2 160,-12-1-32,11-1-152,-11 2-48,-4-2 72,16 0-160,-12 1 40,11 0 120,-10 1 144,-5-2-144,15 1 136,-11 1 40,12-2-112,-12 0-80,-4 0 16,14 0-80,-10 1-48,10 0 0,-10-1 80,-4 0 48,16 2 48,-12-1 88,10 1 80,-10-1-128,-4-1-88,14 0 80,-10 1-144,12-1-104,-12 2 48,-4-2 120,14 0-96,-10 0 104,10 0 192,-10 0-32,-4 0-168,14 0 152,-9 0-128,9 0-144,-10 1-48,-4-1 168,15 2-144,-11-1 72,10-1 104,-9 0 128,-5 0-160,15 0 136,-11 0 24,12 0-144,-12 0-56,11 0-112,-11 0 8,12 0 56,-12 0 128,-4 0-40,15 0 120,-10 0 16,10 0-48,-11 0-112,-4 0 24,16 0-56,-12 0-96,9 0 40,-9 0 96,-4 0 16,12 0 24,-7 0 88,9 0 64,-10 0-112,8 0-32,-7 0-120,7 0-80,-8 0 16,-4 0 152,13 0-96,-9 0 152,9 0 64,-9 0 136,-4 0-256,11 0 144,-8 0-128,8 0-112,-7 0-128,8 0 48,-8 0 104,8 0 56,-7 0 184,-5 0-168,12 0 136,-7 0-24,7 0-56,-8 0-152,-4 0 96,13 0-128,-9 0-32,9 1 56,-9-1 120,-4 0-16,13 0 112,-9 0 32,8 0 56,-7 0-176,7 0-64,-8 0-88,9 0-56,-9 0 48,-4 0 136,14 0 24,-10 0 96,12 0 32,-12 0 24,-4 0-176,13 0 56,-9 0-112,10 0-96,-10 0 0,-4 0 152,14 0-104,-10 0 104,10 0 112,-9 0 64,-5 0-176,12 0 144,-8 0-80,10 0-96,-9 0-104,7 0-64,-8 0 120,9 0 64,-9 0 88,-4 0-72,13 0 200,-9 0-48,9 0-56,-9 0-144,-4 0 48,12 0-152,-7 0-40,7 0 96,-8 0 72,-4 0 24,13 0 128,-9 0 24,9 0 32,-9 0-80,11 0-144,-15 0 40,12 0-104,-1 0-96,0 0 80,-7 0 104,-4 0 16,16 0 72,-12 0 72,11 0 24,-10 0-104,-5 0-64,16 0 16,-4 0-152,-1 0-24,0 0 24,-11 0 136,4 0-56,12 0 96,-12 0 136,11 0-8,-15 0-168,4 0 72,12 0-48,-12 0-200,11 0 0,-15 0 176,5 0-136,10 0 104,-11 0 80,12 0 136,-16 0-184,4 0 168,11 2-72,-10-2-96,9 1-120,-14-1 120,4 0-168,10 0 32,-10 2 120,9-2 40,-13 0-24,4 0 128,8 0 24,-7 0-24,9 0-144,-14 0 16,4 0-64,8 0-120,-7 0 16,10 0 152,-15 0 16,4 0 40,9 0 104,-9 0 72,10 0-120,-14 0-96,4 0 0,12 0-96,-12 0-144,10 0 72,-14 0 168,4 0-72,9 0 160,-9 0 48,11 0 56,-15 0-192,5 0 80,10 0-40,-11 0-128,12 0-120,-16 0 208,4 0-120,11 0 56,-11 0 144,12 0 136,-16 0-216,4-3 224,11 3-128,-10 0-40,10 0-160,-15 0 104,4-3-136,12 3 16,-12 0 64,11 0 104,-15 0-48,4 0 120,12 0 0,-12 0-8,11 0-80,-15 0-32,5 0-72,10 0-48,-11 0-24,12 0 96,-16 0 48,4 0 8,11 0 72,-10-3 72,10 3-24,-15 0-128,4-3 56,12 3-80,-12 0-96,11 0-24,-15 0 144,4 0-96,10 0 136,-9 0 48,10-2 88,-15 2-176,4 0 144,12-3-144,-12 3-48,11-3-152,-15 3 200,4 0-136,12 0 72,-12 0 88,10 0 128,-14 0-152,4 0 168,10-3-96,-9 3 1,9-3-114,-10 3-103,8-2 24,-7 2 8,7 0 88,-12 0 24,4-3 96,9 3 80,-9 0-48,9 0-39,-13 0-89,3 0-81,8 0-71,-7-3-24,7 3 72,-11 0 104,4 0-32,8-3 168,-8 3 24,8 0-24,-12 0-136,3 0 105,8 0-178,-8 0-31,1 0-64,-4 0 168,5 0-120,6-3 120,-8 3 120,1 0 32,-4 0-152,4 0 161,7 0-97,-8 0-120,1 0-89,-4 0 145,5 0-144,6 0 48,-8 0 104,8 0 72,-11 0-80,3 0 168,1 0-47,0 0-81,9 0-40,-13 0 0,2-2-169,10 2 25,-10 0 48,3 0 120,-5 0-24,4 0 88,7 0 64,-8 0 1,1 0-121,-4 0-32,4 0 0,7 0-96,-8 0-73,1 0 121,-4 0 48,5 0-40,6 0 128,-8 0 113,1 0-57,-4 0-144,4 0 112,7 0-168,-8 0-104,1 0-1,-4 0 161,4 0-96,9 0 80,-10 0 120,8 0 73,-11 0-177,3 0 152,1 0-48,7-3-128,-8 3-112,-3 0 136,4 0-176,1 0 47,6 0 105,-8 0 160,-3 0-136,11 0 137,-8 0 7,8 0-72,-8 0-128,8 0-48,-8 0 16,8 0-41,-8 0 81,-3 0 48,11 0 64,-8 0 65,8 0 71,-8 0-48,-3 0-152,11 0 80,-8 0-160,8 0-32,-8 0-48,-3 0 160,11 0-16,-8 0 128,1 0 152,7 0 0,-11 0-264,3 0 168,1 0-144,0 0-104,7 0-48,-11 0 128,3 0-80,1 0 96,1 0 80,6 0 112,-11 0-208,3 0 216,1 0-64,0 0-160,7 0-48,-11 0 56,3 0-128,1 0 88,1 0 24,-1 0 232,-4 0-216,4 0 168,0 0-16,0 0 24,1 0-232,-1 0 0,0 0-96,0 0 48,0 0 56,1 0 144,-1 0 64,0 0 88,0 0-120,-1 0-72,0 0-104,-3 0-56,3 0-24,-3 0 72,0 0 56,2 0 112,-2 0-8,3 1 120,-3-1-128,0 0-96,3 0 40,-3 2-112,3-2-128,-3 0 40,0 0 160,0 1-104,0 0 104,0-1 208,0 0-104,0 0-104,0 0 48,0 2-184,0-1-320,0 1-232,0-2 688,-3 1-1065,-1 0-423,0 1-504,-1-1-649,5-1 2641,-4 2-3225,0-1-135,0 0 279,0 1 857,4-2 2224,-6 1-1385,-5 1 633,7-1 288,-10 0-88,14-1 552,-6 0-2088,6 0 2088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9T06:45:32.52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 0,'0'0,"0"0,0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48:44.42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924 96 2744,'0'0'0,"0"0"160,0 0-80,0 0-8,0 0-40,0 0 16,0 0-48,0 0 24,0 0 32,0 0 32,0 0 32,0 0-408,0-3 736,0 3-272,0 0 24,2 0 8,-2 0 40,0 0 0,0 0 49,0-3-17,0 3-280,0 0 312,0-2 32,0 2 24,0 0 64,0 0-432,0 0 432,0 0 0,0 0 8,0-3-8,0 3-432,0 0 488,0 0-7,0 0 71,0 0-32,0 0-2561,0 0 4610,0 0-2033,0-3-24,0 3-24,0 0-488,0-3 432,0 3 16,0 0-88,0 0 33,0 0-393,0 0 368,0 0 0,0 0-24,0 0 40,0 0-1848,0 0 3200,0-3-1480,0 3 32,0 0-64,0 0-224,0 0 304,0 0-8,0 0-40,0 0-80,0 0-1208,0 0 2280,0 0-1088,0 0 24,0 0 32,0 0-2024,0 0 3808,0 0-1791,0 0 7,-1 0-96,0 0 24,-1 0-32,1 0-48,-1 0 96,2 0-40,-1 0-8,0 0-8,-1 0 32,2 0-136,-1 0 120,-1 0 32,1 0-48,0-2 48,-1 2-40,1-3 48,-2 3 56,0-3-72,3 3-144,-3 0 112,1 0 16,-1-3-112,0 3 48,3 0-64,-3-3 184,0 3-96,1-2 152,-1 2-80,0-3 56,-1 3-64,0 0 0,-1-3-88,5 3-64,-4 0 24,1-3-16,-1 3-40,0-3 88,0 3-48,0-2 16,-1 2 40,1-3-32,4 3-32,-4 0-48,0-3 88,0 3-152,-8-3 96,12 3 16,-4 0 96,-1 0-120,-7 0 72,8 0-16,-2 0-192,-5 0 168,7 0 16,-2 0-64,6 0 40,-11 0 104,7 0-88,-2 0-48,-5 0 32,6 0-72,-9-3 72,8 3 56,-8 0-128,14 0 72,-4-2 56,-9 2-112,9-3 8,-9 3 112,9 0-80,4 0 16,-12 0 8,7 0 48,-7 0-48,8 0-16,4 0 8,-13 0 72,9 0-112,-9 0 80,9 0-24,-9 0-48,9 0 16,-10 0 72,10 0-80,-10 0 56,8 0-56,-6 0-40,6 0 112,6 0-48,-14 0 8,8 1 40,-8 1-32,9-1 16,-9 0-64,8 1 48,-8-2-88,9 1 40,5-1 32,-14 2 8,8-1 0,-7 0 32,8 1 72,5-2-112,-14 3 80,8-1 41,-8 1 47,10 0-96,-9 0 16,9 0-32,-9-1-24,8 1-32,5-3 0,-14 4 40,10 1-48,-9-1-8,9 0-40,4-4 56,-13 3-8,8 0-48,-9-1 40,9 1 24,5-3-8,-12 3-16,8 1-8,-9 1 64,9 0-40,4-5 0,-14 6-8,8-1 56,-6 1-144,7 0 144,5-6-48,-12 5-32,8-1 96,-9 1-72,9-1 64,4-4-56,-11 4-16,6 0-64,0 0 72,-7-1-48,12-3 56,-2 3 16,-3 0 32,0 0 8,-1-1-48,6-2-8,-4 3 24,0 0-40,0 0 48,-1 0-88,5-3 56,-4 2 16,0 1-56,0 0 32,0 0 48,4-3-40,-5 3 0,1 1 64,0-1-48,0 1-24,4-4 8,-4 3-24,1-1 48,0 3-72,2-1 80,1-4-32,-2 4 16,1 0 8,-1 0 16,1 1-16,1-5-24,-1 4-32,-2 0 24,0 0-40,2 0 32,-1 1 48,1 0-24,-1 1-16,1 5 8,1-11 0,-1 4-8,-1 0-88,1 2 144,-1 5-104,2-11 56,-1 3 16,0 3 16,-1-1-48,2 1 32,0-6-16,0 11 40,0-8-40,0 8 40,0-7-40,0-4 0,0 6-32,0 5 16,0-7-24,0 1 64,0-5-24,0 11 8,0-7 40,0 0-72,3 7 48,-3-11-24,0 3-40,3 1 16,0 1 16,-1-1 8,-2-4 0,3 4 32,0 0 0,0 0 0,0 1-48,-3-5 16,2 4-32,1 0 0,0 0 40,0 0-24,-3-4 16,3 5 24,-1-1-8,1 0 8,0 0-48,-3-4 24,4 4 32,0 1-64,1-1 8,-1 0 16,-4-4 8,4 4-16,7 2 32,-8-1 8,1 1-8,-4-6-16,4 6 24,8-2 16,-10 0-80,10 0 32,-12-4 8,2 4-96,10 1 64,-9-1 48,1 0 24,-4-4-40,12 4 0,-9 1 48,8-1-112,-8 0 48,-3-4 16,11 4 40,-8-1-72,8 0 48,-8 0-32,-3-3 16,11 2 56,-8 1-56,8 0 96,-8 0-80,-3-3-16,11 3 24,-8-1-32,8 1-8,-6 0-32,-5-3 48,11 3-32,-8 0 32,8-2-48,-7 0 96,9 1-40,-9-1-8,8 1-16,-7-1 32,-5-1-16,12 1-32,-8 1 56,9-1 0,-9 1-8,9-1-8,-9 0 0,9 1 16,-9-1-56,-4-1 32,13 2-24,-9-1 48,11 0-64,-11 1 88,12-1-56,-12 1-16,11-1 72,-10 0-128,11 1 104,-11-1-56,11 1 24,-4-1 16,-12-1-8,4 1 120,13 1-152,-6-1 96,0 1-80,-7-1-32,12 0 96,-12 1-104,13-1 88,-6 1-16,0-1 32,0-1-40,-6 1 96,-5-1-104,16 2-16,-11-1 56,11 1-48,-11-1 16,13-1-8,-6 0-16,1 0 120,0 0-88,-2 0 120,0 0-64,0 1-104,0-1 24,-11 0 8,12 2-80,-1-2 56,0 0 80,0 0-8,-11 0-48,12 0 64,-8 0-32,13 0 72,-6 0-128,-11 0 24,11 0-8,0 0 8,0 0-40,1 0 80,-1 0 32,-11 0-72,11 0 48,0 0-24,0 0 48,1 0-72,-12 0 0,11 0 32,0 0-64,2 0 40,1 0-16,0 0 64,0 0-32,-2 0 24,1-3-40,0 3-8,-1 0-16,-1 0-72,1-3 112,-1 3-64,0-3 112,0 3-8,-7-2-40,-4 2-24,16 0-8,-12-3 32,10 3-80,-10-3 88,10 3-24,-10-3-40,9 0 96,-9 1-56,-4 2-8,13-3 8,-9 0 24,7 3-40,-8-3-16,-3 3 24,13-3 32,-10-1-80,8 0 80,-8 0-32,-3 4 0,11-3 24,-8 0 80,8 0-48,-8 1-88,-3 2 32,11-3-32,-8 0 0,8 0-8,-8-1 48,-3 4-8,4-4 40,7 0-80,-8-8 64,1 10 64,-4 2-88,4-5-16,7 1 24,-8-7-80,1 8 56,-4 3 16,12-4-24,-10-9 112,3 10-8,-1-8-48,-4 11-32,4-3 8,0-1-16,0-7-32,1 8-40,-5 3 80,4-4 40,0 0-56,0-7 64,0 8 0,-4 3-48,5-4 48,-1-8 0,-1 10 0,0-3-72,-3 5 24,2-4 32,1-7-80,-3 8-16,0-1 96,0 4-32,0-4-40,0 0 48,3-1 56,-3-6 8,0 11-72,0-3-32,0 1 64,0-3-104,0-6 72,0 11 0,0-3 8,0-1-8,0 0 48,0-7-8,0 11-40,0-3 48,0-1-24,-1 0-48,-1-8-64,2 12 88,-1-2 32,-1-3-56,1 1 72,0-7-8,-1 8-40,1-1 24,-1 0-16,-1-8-88,1 10 112,-1-10-64,0 8 24,0-7 72,3 11-64,-4-3-8,0-8 48,0 8-48,-1-8 16,5 11-8,-5-3-80,-1-8 80,1 8-8,0-8 56,5 11-48,-5-3 40,-1-9-8,1 7-64,-1-7 48,6 12-16,-6-4-40,1-9 40,-1 9 16,1-9-48,5 13 32,-6-3 48,0-8-32,1 8 72,-1-8-64,6 11-24,-11-3 56,7-8-112,-2 8-8,-5-8-24,11 11 88,-4-3-16,-2-1-16,-5-7 32,7 8 16,4 3-16,-11-4-8,6 0 16,-7-8-24,6 10-32,6 2 48,-14-5-88,8 1 32,-8 0 0,9 0 40,5 4 16,-14-4-72,8-1 24,-8 1-64,9 1 8,5 3 104,-17-2-240,4-3 24,-1 3-80,0-3 24,14 5 272,-14-2-240,2 2-33,-1-3 9,-4 3-56,0 0-8,1 0-96,0 0-16,-1 0-128,17 0 568,-15 0-512,-3 0-80,-1 0-48,1 0-137,-4 0-151,-2 0-312,0 1-256,0 1-225,-2-1-207,0 0 55,0 1 17,-4-1 240,0 2 271,-4 1 385,-1 0 360,-3 1 184,-1-1-2104,39-4 2520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48:55.899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815 76 2120,'0'0'0,"-1"1"240,1-1-128,0 0-24,0 0-16,0 0-48,0 0 0,0 0 8,0 0-8,0 0-24,0 0 24,0 0 16,0 0-32,0 0 64,0 0-216,0 0 312,0 0-104,0 0 24,0 0-8,0 0-480,0 0 960,0 0-408,0 0 8,0 0 48,0 0-1288,0 0 2352,0 0-1080,0 0 16,0 0-32,0 0-2024,0 0 3889,0 0-1833,0 0 32,0 0 32,0 0-3033,0 0 5834,0 0-2785,0 0 24,0 0-24,0 0-4249,0 0 8202,0 0-3945,0 0 0,0 0-24,0 0-5377,0 0 10498,-2 0-5073,1 0-48,1 0 56,0 0-328,-2 0 272,2 0 9,0 0 15,-1 0 0,0 0 0,-1 0 40,1 0-32,1 0 8,0 0-40,-2 0-24,2 0-8,-1-3-32,1 3-208,-1 0 264,-1 0-72,1-2 32,-1 2-72,2 0-16,-1 0-40,1 0 32,-1 0 8,-1 0 16,1 0 17,-1 0-9,1-3-40,1 3-120,-1 0 144,-1 0-16,1 0-24,-1 0 32,1 0 0,0 0 8,-1 0 24,1 0 8,-1 0-16,1 0 16,0 0-80,-1 0 40,2 0-136,-1 0 72,-2 0 56,0 0 24,0 0 16,1 0 0,2 0-168,-3 0 160,0 0-40,0 0-64,0 0 48,-1 0-72,1 0 64,1 0 16,-3 0 56,5 0-168,-2 0 112,-3 0 72,1 0-64,0 0 16,4 0-136,-4 0 120,1 0-40,-1 0 8,0 0-56,4 0-32,-5 0 144,1 0 1,0 0 7,0 0-64,4 0-88,-4 0 64,-1 0-104,1 0 80,0 0 8,4 0-48,-4 0 64,0 0 24,-1-3 16,1 3-72,0 0-24,0 0-16,-2 0-80,1 0 96,5 0-8,-6 0 0,-5 0 88,6 0-40,0 0 48,5 0-96,-11 0 48,6 0 8,-7 0-104,8 0-8,4 0 56,-13 0-72,9 0 16,-2 0 72,-5 0 8,11 0-24,-4 0 24,-2 0 16,-5 0-32,7 0-104,4 0 96,-6 0 16,-5 0-128,7 0 104,-2 0 24,6 0-16,-11 1 40,8 1 8,-1-1 40,-2-1-80,6 0-8,-5 2 16,-1-1-64,1 0 0,-1 1 80,6-2-32,-6 1-40,1 1 136,-1-1-40,1 0 32,5-1-88,-6 2 32,0-1 32,1 1-112,-1-1 80,-5 2 16,7 0 16,-2-1 16,-5 1 8,11-3-88,-4 3 64,-2 0-32,-5 1 0,7 0-120,4-4 88,-6 4 0,-5 1-24,7-1 72,-2 0 48,6-4-96,-11 4 104,7 0-40,-2 1 40,-5-1-104,11-4 0,-4 4 24,-2 0-24,-5 0-24,7 1 104,4-5-80,-6 4 128,-5-1-64,7 1 40,-2 0-24,6-4-80,-11 4 8,7 0 104,-2 1-112,-5-1 128,11-4-128,-4 4 48,-2 0 80,0-1-24,1 0 16,5-3-120,-6 3 0,0 0-16,2-1-40,0 1-24,4-3 80,-4 3 48,0 0-56,-1 0 112,1-1-32,4-2-72,-4 3 120,1 0-104,0 0 16,1 0-136,2-3 104,-3 2-72,0 1 56,0 0 24,0 0 32,3-3-40,-2 4 48,0 0-16,-1-1-8,2 1-32,1-4 8,-1 4-104,-1 1 64,1-1-24,-2 0 96,3-4-32,-3 4 64,2 0 16,-1 1-32,1-1 136,1-4-184,-1 3 56,-1-1 40,1 1-96,-1 0-120,2-3 120,-1 3-16,1 0 0,0-1 88,0 1 48,0-3-120,0 3 72,3 0-72,-3 0 48,3-1-208,-3-2 160,0 3-8,2 0-48,-2-2 64,3 1 8,-3-1 80,3 1-56,-3-1-32,3 0 32,-3-1-40,0 3-104,3-1 40,-1 0 0,1 0 56,-3-2 8,3 3 32,0-2 96,0 0-152,-1 1 96,-2-2-72,3 1-88,0 1 24,0-1 32,0 0-8,-3-1 40,2 2 32,1-1 32,0 1 16,0-1-48,1 0-8,0 1-88,0-1-8,1 2-40,-1-2 64,0 1 32,0-1 72,0 1 40,-4-2-96,5 1 152,-1 0-160,0 1 24,7-1-144,-11-1 128,3 2-80,1-1 32,1 0 32,6 1 96,-8-1-24,1 1 16,0-1-104,7 0 88,-11-1-56,3 2-184,8-1 136,-8 1-16,1-1 24,9 1 104,-10-1 24,1 0-40,7 1-8,-11-2-40,3 1 0,8 1-64,-8-2 64,8 0-64,-8 0 96,8 0 40,-8 0 56,8 0-56,-11 0-72,3 0 96,8 0-144,-8 0 0,8 0-48,-8 0 24,8 0 96,-7 0 0,9 0 48,-10 0 48,8 0-112,-8 0-80,8 0 72,-8 0-184,9 0 224,-7 0-40,6 0 48,-8 0 24,9 0-8,-8 0-64,9 0 40,-9 0-144,7 1 32,-8 0 56,8 1-16,-8-1 128,-3-1-96,11 2 72,-8-1 16,8 0-112,-8 1 88,8-1-216,-8 1 88,8-1-56,-8-1 48,8 1 104,-8-1 88,8 0-40,-8 0-16,11 0-48,-9 0-152,9 0 128,-10 0-88,-4 0 96,15 0 16,-11 0 32,9 0 72,-9 0-56,9 0 56,-9 0-184,9 0 8,-9 0 0,-4 0 56,12 0-152,-7 0 168,7 0 16,-8 0 32,-4 0-64,13 0 120,-9 0-56,9 0-96,-9 0 32,-4 0 0,13 0-120,-11 0 80,11 0 8,-10 0 80,8-2 0,-7 2 80,9-3-136,-9 3 8,-4 0 0,13-3-16,-9 3-56,7-3 40,-7 3 32,-4 0 0,12-3 56,-10 3 16,10 0 80,-10-2-184,-2 2 32,12 0 56,-8-3-152,7 3 8,-7-3 40,-4 3 48,13 0-8,-10-3 16,9 3 80,-8-3 0,-4 3-88,12 0 64,-10-3-40,11 3-96,-9-2 40,-4 2 32,13 0-136,-9-3 160,9 3-32,-9-3 160,-4 3-152,12 0 80,-7-3 40,7 3-128,-9-3-16,-3 3 24,11 0-48,-8-2-40,8 2 136,-8-3-48,-3 3 0,11 0 64,-8-3 32,8 3-40,-8-3-88,-3 3 32,11 0 16,-8-3-152,8 3 128,-8-2-16,-3 2 24,4-3 16,9 0 48,-10 0 56,1 0-120,0 1 0,7-1-32,-8 0-160,1 0 104,-4 3 88,5-3-136,6 1 40,-8-1 80,1 0 64,-4 3-48,4-4-16,7 0 24,-8-1-120,1 1 32,-4 4 80,4-4-136,8 0 104,-10-7 64,3 11 24,-5 0-56,4-5 16,7 1 0,-8 0-40,0 0-104,-3 4 128,4-4 16,0-1-88,0 1 80,1 0 0,-5 4-8,11-4 64,-8 0-48,1-1 48,0 1-128,-4 4 64,4-4-56,7 0-8,-11 0-32,5-1 144,-1 1-72,0 0 72,0 0 0,0 0-16,-4 4-32,5-3-48,-1 0 40,-1 0-104,-1 0 88,-2 3 24,3-2-8,0-1-24,-3 0 56,3 0 32,-3 0-40,3 1 40,-1-1-144,-2 3 88,0 0-32,3-3 8,-3 3 48,3-3 40,-3 3-64,0 0 80,3-3-56,-3 3 8,3-3-120,-3 3 88,0-2-64,0 2 32,0-3 64,0 0 8,0 3-24,0-3 56,0 0-88,-2 3-120,1-2 96,-1-1-64,1 0 72,0 0 8,-1 0 8,1 1-80,-3-1 112,4 3-16,-5-3-160,1 0 40,0 0-104,1 1-40,3 2 264,-4-3-136,0 0-96,0 0 80,-1 0-72,5 3 224,-4-2-216,0-1-72,-2 0 24,1 0-120,-1 0 55,1 1 9,-7-1 16,8-1 72,4 4 232,-5-5-256,-8 1 32,9 0-32,-9 0-40,13 4 296,-4-3-320,-2 0 16,-5 0 56,7 1 120,4 2 128,-14-3-72,8-1 24,-6 1 8,7 0 48,5 3-8,-14-3-96,9 0 120,-9 1-88,10-1 24,4 3 40,-13-3 16,9 0-8,-10 0 64,8 1-32,6 2-40,-14-3 16,9 0-24,-9 0 0,8 0-48,6 3 56,-14 0 32,3-2-48,-1-1 56,1 3-56,-1-3 64,12 3-48,-13 0-40,0-3-40,1 3-48,12 0 128,-14-3-320,0 3-40,-2-2-161,0 2-47,16 0 568,-17-3-648,0 3-8,0-3-104,0 3-8,-2-3-72,19 3 840,-20 0-873,0 0 9,1 0-16,-4 0 8,23 0 872,-22 0-808,1 0 88,0 2 95,0-1 113,21-1 512,-20 1-400,1 1 128,-1-1 32,0 2 8,20-3 232,-18 3-2424,18-3 2424</inkml:trace>
  <inkml:trace contextRef="#ctx0" brushRef="#br0" timeOffset="1199">648 432 2432,'0'0'0,"0"0"168,0 0-40,0 0-24,0 0 40,0 0 8,0 0 56,-1 0 48,0 0 72,-1 0 24,1 0 65,1 0-417,-2 0 408,1 0-8,0 0-32,-1 0-24,2 0-344,-1 0 336,-1 0 0,1 0 24,0 0 24,1 0-384,-2 0 416,1 0-24,-1 0 16,1 1-72,1-1-336,-1 2 353,-1-2-33,1 1 16,-1 0-24,2-1-312,-1 0 384,-1 0-96,0 0 8,-1 2 0,3-2-296,-2 1 176,0 1 56,-1-1-32,0 0 32,3-1-232,-3 2 264,0-2 48,1 0-32,-1 0 48,3 0-328,-3 0 224,0 0 17,0 1-17,1-1-16,2 0-208,-5 2 280,1-2 0,0 0 32,0 0 16,4 0-328,-4 0 288,-1 0-24,0 0-16,-1 1-40,6-1-208,-5 1 256,-1-1-8,-7 2 24,9-1-56,4-1-216,-12 2 248,7-1-136,-7 0 24,6-1-120,6 0-16,-14 2 8,9-1-16,-9 1 32,8-1 32,6-1-56,-15 1 24,3 1 48,1-1-112,0 1 56,-2-1-88,1 0 88,-1 1-16,0-1 64,13-1-64,-12 2 80,-1-1 49,1 2-33,0 0 32,12-3-128,-11 2 112,0 1-48,0 0 16,0 0-56,11-3-24,-6 3 72,-8-1-16,8 1 56,-8 0-80,14-3-32,-5 3 104,-9 0-104,8 1 64,-8 0 16,14-4-80,-6 4 104,-8 0-32,9 1 40,-9-1 24,14-4-136,-4 4 144,-9 0-8,9 0-104,-9 1 0,13-5-32,-4 4-64,-7 0 64,7 2 56,-2-2 48,6-4-104,-11 4 152,8 0 8,-1 0-160,0 1 56,4-5-56,-5 4-112,1 0 48,0 0 32,0 2 56,4-6-24,-4 4 64,1 0 8,0 0 40,0 1-160,3-5 48,-3 4 24,1 2-160,-1-1 88,1 1-56,1-1 88,0 1 16,1 0 88,0-2-48,-2 0-8,1 0-16,-1 2-160,1-1 64,1 1-64,0-2 120,0 2 8,0-2 72,0 0-72,0 0-16,0 1-96,0-1 24,3 0-48,1 0 48,0 0 88,0 1 16,1-1 48,-5-4-48,4 3 0,0-1-40,0 1-88,-4-3 128,11 3-120,-8 0-80,1 0 80,9-1 8,-10 0 72,-3-2 40,11 1 16,-8 1 8,9-1-88,-7 0 48,-5-1 16,12 2-128,-8-1-16,9 1 48,-9-1-40,-4-1 136,16 1-8,-12 1 40,11-1 32,-11 1-72,-4-2 8,16 1 56,-12 0-200,12-1 79,-5 2-47,-7-1 16,13 1 80,-6-1 80,0 0-24,0 1 8,2-1-16,0-1-136,-1 0 72,-12 0 32,13 2-88,-1-2 64,1 1 0,1-1 112,-14 0-88,14 0 72,1 1 40,1-1-88,-1 0-48,-15 0 24,19 0-48,-1 0-24,0 0 88,0 0 0,-18 0-16,17 0 96,0 0 1,0-2-17,-1 2-104,-16 0 24,16-3-8,1 3-113,1-3 105,0 3 65,-18 0-49,18-3 136,-1 3-16,0-3 56,-2 1-120,-15 2-56,16 0 32,-1-3-16,1 3-40,-1-3 32,0 3-24,1-3 48,-1 0 8,1 1 80,-16 2-120,14-3 48,0 0 56,0 0-176,0 0 48,-14 3 24,14-2-88,0-1 40,0 0 88,0 0 32,-14 3-72,14-3 104,0 1-40,1-1-32,1-1-152,-16 4 120,15-3-72,-1 0-24,0 0 72,1 0 32,-15 3-8,14-4 96,2 1-56,-2 1 56,0-3-128,-14 5 32,14-2-24,-1-1-24,-1 0-64,1 0 104,-13 3 8,11-3-40,0 1 32,0-1 64,1-1 24,-12 4-80,11-5-72,0 1 48,-7 0-96,12 0 24,-16 4 96,11-4 24,-7 1-16,11 0 16,-10 0 120,-5 3-144,12-3 0,-7 1 40,7-1-16,-8 0-120,-4 3 96,12-3-32,-10 0-32,3 3 64,6-2 56,-11 2-56,3 0 128,1-3-64,0 0 24,0 0-176,-4 3 88,4 0-64,1-3 0,-1 3 0,0-3 40,-4 3 24,3-2 80,0-1-24,-1 0 24,1 0-24,-3 3-56,3-3-80,-3 1 48,3-1-112,-3 0 104,0 3 40,3 0-24,-3-3 40,2 0 72,-2 1 24,0 2-112,3-3-16,-3 0 56,0 0-120,0 0-40,0 3 120,0-2-24,0-1-24,0 0 104,0 0-24,0 3-32,-1-3 88,-1-1-136,1 0-8,-2 0-160,3 4 216,-3-4-256,1-1 55,-3 1 1,1 0 88,0 0 24,0 0-96,-2-1-40,-5 1-104,11 4 328,-4-4-488,-9-9-16,8 11-104,-9-10-48,14 12 656,-6-2-728,-8-10-17,1 8-95,1-7 88,12 11 752,-17-4-776,-3-12 0,-4 4-16,-2-2-57,26 14 849,-31-14-824,0 1 0,-1 2 16,-2 0 40,34 11 768,-35-5-704,0-9 39,-1 12 137,-1-3 56,-2-6 136,1 11 64,0-3-56,-4 1-2040,42 2 2368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49:05.81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621 1 2184,'0'0'0,"-1"1"272,-1-1-136,2 0-56,0 0-24,0 0 8,0 0-24,0 0-40,0 0 56,0 0-16,0 0-16,0 0 0,0 0-168,-1 0 312,-1 0-144,2 0 48,0 0-16,0 0-56,-1 0 88,0 0 16,-1 0-8,1 0 24,1 0-120,-2 0 128,1 0 16,0 0 32,-1 0 0,2 0-176,-1 0 184,-1 0 16,1 1-15,0 1 7,1-2-192,-2 0 168,1 0 0,-1 1-32,1 1 16,1-2-152,-1 0 120,-1 1 0,1-1-16,-1 0-32,2 0-72,-1 0 64,0 0-16,-1 0 0,1 0 0,1 0-48,-2 0 64,1 0-8,0 0 24,-1 0-24,2 0-56,-1 0 80,-1 0 24,1 0 24,0 0-8,1 0-120,-2 0 152,1 0-24,-1 0 0,0 0 32,2 0-160,-2 0 120,1 0 24,-2 0-24,0-3 8,3 3-128,-3 0 96,1 0 40,-1-3-8,0 3 16,0 0 8,0-2-8,1 2-32,-1 0-16,3 0-96,-4 0 72,-1 0-32,1 0 40,0 0 0,4 0-80,-4 0 72,0 0-23,-1 0 7,1 0-88,4 0 32,-5 0 40,-1 0-24,0 0-40,1 0 8,5 0 16,-6 0-8,-5 0 0,7 0 24,-2 0 24,6 0-40,-11 0-8,7 0 8,-2 0 24,-5 0 0,7 0-8,-2 0 32,-5 0-40,7 0 72,4 0-80,-6 0 48,-5 0 16,7 0 64,-1 0-40,0 0 32,-1 0 56,1 0-48,-1 0 72,6 0-200,-6 0 224,1 0-40,-1 0 40,1 1 0,-1-1-24,0 1 16,1 1 56,-1-1-40,6-1-232,-5 2 304,-1-1-64,0 0 0,1 1-56,5-2-184,-6 1 168,1 1-32,-1-1-40,0 0 0,6-1-96,-11 2 112,8-1-40,-2 1-31,-6-1 39,11-1-80,-5 3-48,0 0 96,-6-2-40,6 2-24,5-3 16,-5 3 16,-7-1 0,8 1 0,-1 0 16,5-3-32,-12 3 16,8 0-40,-1-1 0,-7 1 32,12-3-8,-4 3 16,0 0 24,-2 0 48,-5-1-48,8 1 64,3-3-104,-4 2 16,-1 0 32,-1 1-24,6-3-24,-6 2 48,1 0 24,-1 1 48,2 0-16,0 0-24,4-3-80,-6 3 80,2-1-72,0 1 56,0 0-8,-1 0-32,1 0 16,0-1 32,0 1-32,0 0 64,-1 0-64,3 0 40,-1 0-56,3-3-24,-3 2 32,0 1 16,0 0-80,1 0 48,2-3-16,-2 3 8,1-1 16,-1 1-32,1 0 56,1-3-48,-1 3-16,-1 0-8,1-1-24,-1 1 48,2-3 0,0 3-40,0-2 48,0 2 0,0-1-56,0 0 16,3 0-16,-3 1 16,3-1-40,-3-2 72,0 3-8,3 0-72,-3 0 48,3 0-8,-3-3 40,2 2-64,1 1 32,0 0-48,0 0-16,-3-3 96,3 3-88,-1-1 8,1 1 64,0 0 8,-3-3 8,3 3-8,1 0 8,0-1-80,7 1 32,-11-3 48,0 3-88,5 0 32,6 0 24,-11-1 48,0-2-16,4 3 8,0 0 8,0 0-56,8 0-8,-12-3 48,2 2-56,3 0-40,-1-1 40,7 1-24,-11-2 80,3 2-72,1 0-1,0 1-7,7-2-80,-11-1 160,3 1-152,1 1-72,1-1 0,6 1 40,-11-2 184,3 1-168,1 0-24,0 1 72,7 1-40,-8-1 24,8 0 0,-6-1-32,7 1 24,-12-2 144,4 1-184,9 0 32,-9 1 0,9-1 64,-13-1 88,4 2-80,9-1 40,-9 0-48,8 1 32,-12-2 56,5 1-72,7 1 0,-8-1 24,10-1 0,-14 0 48,12 0 0,-8 0 0,11 0 32,-11 0-40,-4 0 8,17 0 0,-6 0 0,1 0 0,-1 0 24,-11 0-24,11 0 72,0 0-32,1 0 64,-1 0-40,-11 0-64,11 0 80,2-3 0,-1 3-16,1-3 72,-13 3-136,12 0 128,0 0 56,-1 0 32,0 0 32,-11 0-248,13 0 248,-2-2 0,0 2-24,0-3-24,-11 3-200,11 0 200,2 0 8,-2-3-24,1 3 32,-12 0-216,11-3 193,0 3-49,0 0-24,0-3-56,-11 3-64,12 0 48,-1-2 40,0 2 8,0-3-8,-11 3-88,11 0 176,1-3-96,-1 3 48,-7-3-48,-4 3-80,17 0 64,-6-3 8,-7 3-16,12-2 24,-16 2-80,4 0 56,13-3 32,-13 3-16,11-3 24,-15 3-96,4 0 40,12 0 32,-12 0-56,12-3 32,-5 3-40,-7 0 0,11 0 32,-10 0 0,-5 0-40,14 0 40,-10 0-8,8 0-16,-7-3-40,-5 3 24,12 0-32,-8-2 8,8 2 24,-10 0 16,-2 0-16,12-3 72,-10 3-80,10 0 40,-10-3-72,-2 3 40,12 0-8,-10-3 16,3 3-24,6-3 8,-8 3 8,1-2-16,0 2 48,7-3-32,-11 3 0,3 0-24,1-3 16,1 3-40,-1-3 64,-1 3-40,-1-3 48,1 3-64,0-2 56,-3 2-16,3 0-8,0-3-32,-1 3-8,1-3-16,-3 3 64,3-3-32,-3 3 8,3-3 56,-3 3-32,0-2 24,0 2-32,0-3 24,0 3-24,0 0 8,0-3 8,0 0 8,0 0 8,0 1 40,0-1 8,0 0 0,-2 0 8,0 0-40,-1 1 16,-1-1-8,-1 0 8,1 0 32,0 0 24,0 1 24,0-1-48,-1 0 32,1 0-104,-2 0 40,1 1-32,-1-1 24,6 3-48,-5-3 96,-1 0 8,-5-1-24,7 0-24,-2 0-24,-5-1-80,7 1 40,-2 0-56,-7 0 24,13 4 40,-4-5-56,-8 1 32,6 1-64,-8-1 40,3 1-56,-2-1-24,1 0 0,-1 0-40,13 4 168,-13-4-128,1 1-48,-4-1-24,-1-1-32,17 5 232,-16-4-288,-1 0-64,-3 0-16,1 0-152,19 4 520,-23-5-577,1-6-215,-1 11-208,0-4-144,23 4 1144,-24-4-1272,-3 1-41,-1 0 17,-3 0 80,31 3 1216,-32-2-1081,-2 2 265,-1-3 256,-2 3 160,37 0 400,-40 0-2112,40 0 2112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49:10.608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695 8 2280,'0'0'0,"0"0"0,0 1 248,0-1-128,0 0-56,-1 0-24,1 0 16,-2 0 0,1 0 56,-1 0 40,2 0-152,-1 0 208,0 0 32,-1 0 16,1 0-16,1 0-240,-2 0 264,1 0-8,0 0 25,-1 0 23,1 0 16,1 0-320,-2 0 360,1 0-16,0 0 0,-1 0-32,2 0-312,-1 0 288,-1 0-16,1 0 16,0 0-24,-1 0 16,1 0 0,-1 0 16,1 0-16,-2 0 9,0 0-17,1 0 56,-1 0-8,3 0-320,-3 0 352,0 0-16,0 0 0,1 0 40,2 0-376,-3-2 248,0 2 48,0-3-80,0 3 8,3 0-224,-2 0 312,-1 0 72,-1 0 24,-1 0 17,5 0-425,-4 0 384,0 0-104,0 0-16,0 0-16,4 0-248,-5 0 280,1 0 32,0 0 80,0 0-88,4 0-304,-4-3 416,-1 3-208,1 0-32,0 0-64,4 0-112,-4 0-24,-2 0 112,1 0 64,-7 0 72,12 0-224,-4 0 216,-1 0-48,-7 0-144,8 0-32,4 0 8,-11 0-80,5 0 48,-8 0 56,9 0 64,5 0-88,-14 0 120,9 1 65,-7 1-49,8-1-40,4-1-96,-13 2 8,9-1-64,-9 0-32,9 1 88,4-2 0,-14 1 56,8 1 40,-8-1 104,9 0-80,5-1-120,-13 2 136,9-1-80,-9 2-88,9-2-40,4-1 72,-12 3 16,7-1-24,-9 0 240,10 1-72,4-3-160,-14 2 104,10-1 16,-9 0-176,8 1 24,5-2 32,-14 3 8,8 1 56,-8 0 0,8 0 192,6-4-256,-14 4 184,9 1 24,-9-1-136,8-1-40,6-3-32,-12 4-72,7-1-80,-7 1 32,8 0-16,4-4 136,-13 4 0,9-1 136,-9 0 136,9 0-320,4-3 48,-6 2 0,-5 1-192,7 0 16,-2 0 224,6-3-48,-11 3 88,7-1-8,0 1 0,-2 0-72,6-3-8,-6 3 8,1 0-32,1-1-16,-1 1 40,5-3 0,-4 3 24,0 0 8,0 0 24,0-1-16,4-2-40,-5 3-72,3 0 72,-1 0-88,0 0 32,3-3 56,-1 2 40,-1 1-32,1 0-16,-1 0 88,2-3-80,-1 3-8,0-1 0,-1 1 0,1 0-56,1-3 64,0 3-48,-2 0 24,2-1 0,0 1 8,0-3 16,0 3 96,0 0-80,0 0 16,-1-1-96,1-2 64,0 3-80,0 0 24,0 0 32,0 0 24,0-3 0,0 2 16,0 1-24,3 0 32,-3 1-8,0-4-16,3 5-112,-3-3 80,2 1-72,1 0 72,-3-3 32,3 3-32,0 0 8,1-1-16,0 3 24,-4-5 16,4 2-64,1 1 0,-1 0 0,0 0-64,-4-3 128,4 3-72,0-1 24,1 3 32,-1-1-16,-4-4 32,11 3-16,-8 1-64,1-1 32,7-1-48,-11-2 96,3 3-48,8 0-16,-8 0 24,8 1-24,-11-4 64,3 3-16,8 0-56,-8-1-48,8 1 40,-11-3 80,3 3-153,8 0 73,-8-2 48,10 1 16,-9 0-16,10 1 24,-10-1-40,12-1 80,-12 0-64,11 1 8,-11-1-40,12 1-24,-12-1 64,11 0 8,-10 1 24,12-1 24,-17-1-32,4 2 96,14-2-128,-5 0 48,-1 0-112,1 0-40,-2 1 112,0 0 24,0 1 32,-11-2-32,12 1 104,-1 1-128,1-1 40,0-1-56,-12 0 40,11 0-80,0 0 48,0 1-8,0 1 32,1-1 96,-1 1-8,0-1-48,0-1 32,2 0-144,0 0 40,-2 0-8,1 0 48,-12 0 0,13 0-16,0 1 48,-1 1-16,1-2-40,-13 0 24,12 0-8,0 0-80,0 0 64,2 0-16,-14 0 40,14 0 16,0 0 32,0 0 40,-1 0-56,0 0 72,-1 0-56,1 0-48,-1 0-40,1-3-24,-13 3 64,13 0-32,-1 0 8,1 0 56,-1 0 0,-12 0-32,13 0 48,0 0-88,-1-3 96,-1 3-136,-11 0 80,12 0-80,-1 0 72,0 0-24,0 0 80,-11 0-48,11 0 80,1 0-64,-1 0-8,0 0-32,-11 0 24,11 0-16,-6 0 16,10 0-16,-11 0-8,-4 0 24,16 0 48,-12 0 8,10 0-16,-10 0 40,-4 0-80,13 0-32,-9-3 32,8 3-72,-7-2 104,-5 2-32,11 0 56,-8-3 16,8 3 16,-8 0-24,-3 0-64,11-3 24,-8 3-40,1-3 32,0 3-80,-4 0 64,4-3 32,0 3 8,1-2 48,-1 2-23,-4 0-65,4-3 80,0 3-96,0-3 56,1 0-56,-5 3 16,4-3-40,0 1 96,-1-1-40,-3 0 56,0 3-72,3-3 96,-3 0 24,3 1-48,-3-1 80,0 3-152,2-3 24,-2 0 24,3 0 8,-3 1-8,0 2-48,0-3 152,0 0 32,0 0-48,0 0 16,0 3-152,0-4 152,-1 0-32,-1 0 8,0 0-8,2 4-120,-5-5 160,1 1 0,0 0 96,0-7-104,4 11-152,-5-3 200,1-8-80,0 8-16,0-8-8,4 11-96,-4-3 104,-2-8 0,-5 8 48,8-8-64,3 11-88,-6-5 88,1-7-88,-6 8 96,6-9 64,5 13-160,-5-3-32,-6-8 120,6 7-192,0-7 112,5 11-8,-14-3-8,8-8 24,-8 8-184,2-8-80,12 11 248,-13-3-440,-2-10-208,-2 9-40,-3-9-144,20 13 832,-24-4-768,-2-10-145,-4 10-55,-1-7-280,-1 8-408,0 0-209,-2-1-103,2 1 39,32 3 1929,-36 0-1656,-2 0 264,-3 0 223,-2 0 297,43 0 872,-46 2-592,-6 2 168,-2 0-1816,54-4 2240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49:35.38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168 51 2848,'0'0'0,"0"0"0,0 0 792,0 0-672,0 0-48,0 0-24,0 0-1080,0 0 2120,0 0-1040,0 0-8,-1 0 32,1 0-72,-1 0 56,1 0 56,0-3 8,-2 3 64,2 0-184,-1-3 209,-1 3 23,1-3 0,-1 3 24,1-3-24,1 3-16,-1-2-24,1 2-72,0 0-120,-2-3 120,2 3 0,0-3 24,-1 3 16,1 0-160,-2-3 160,1 3-24,1-3 8,0 3-8,0 0-136,0-2 152,-1 2 8,-1-3 32,1 3 24,1 0-216,-2-3 280,1 3 0,0-3 16,-1 3-64,2 0-232,-1-3 209,1 3-25,-2-2 0,1 2-8,1 0-176,-1-3 192,-1 3 40,1 0-72,-1 0 40,2 0-200,-1 0 96,0 0-16,-1 0-24,1 0-8,1 0-48,-2 0 56,1 0 8,0 0-8,-1 0-24,2 0-32,-1 0 56,-1 0-64,1 0 32,0 0-24,1 0 0,-2 0 8,1 0 16,-1 0 8,0 1-48,-1 1 56,0-1-40,2 0 0,-1 1 8,2-2-8,-3 1-64,1 1 16,0-1 40,1 0 8,-2 1 24,2-1-8,-2 1-24,0-1 0,2 0-40,-1 1 40,1-1-32,-1 2 40,1 0 0,0 0 32,-1-1-16,1 1 0,-1 0 0,1 0-32,0 0-8,-1-1 0,1 1-16,-1 0 8,1 0 64,0 0-56,1-3 24,-2 2 48,1 1-88,1 0 16,0 0-8,0-3 32,0 3-32,0-1 8,0 1 48,0 0-32,0-3 8,0 3 0,0 0 16,0-1-40,0 1 40,0-3-16,0 3-40,0-2 16,3 1 0,-3-1 24,0-1 0,2 2 16,-2-1 8,3 1-32,0-1 8,-3-1 0,3 1-8,0 1-8,-1-1 24,-2-1-32,3 0 40,0 0 0,0 0 0,0 0 16,-3 0-32,2 0 8,1 0-40,0 0 24,0 0-8,-3 0 16,3-3 8,-1 3 24,3-2 0,-1 2-32,0-3 48,-4 3-48,4 0 24,-1-3-24,0 0 0,0 3 0,-1-3 0,1 0 24,0 1 24,-3-1-32,3 0 48,-3 0-72,3 0 24,-3 1-56,2-1 32,-2 0 8,3 0 32,-3 0-16,0 1-8,0-1 0,0 0-40,0 0 48,0 3-16,0-4-40,0 1 48,0-1-32,0 1 40,0 3-16,0-3 0,0-1 32,0 0-8,-1 1-8,1 3-16,-2-3 0,1 1-32,0-1 24,-1 0 0,2 3 8,-1-3 16,-1 0 16,1 1-16,-2 2-32,3 0 16,-3-3 0,2 3-72,-2-3 56,0 3 0,3 0 16,-2 0 0,-1 0 0,0 0 48,0 0-56,3 0 8,-3 0 24,1 0 0,-1 0-16,0 0 8,3 0-16,-3 1 16,-1 1-32,1-1 0,-1 1 48,4-2-32,-4 1 8,1 0 64,0 1-80,-1 1 32,4-3-24,-3 2-24,-1 1 16,1 0 8,0 0 40,3-3-40,-4 4 40,0 0 8,0 0 16,1 1-72,3-5 8,-3 4 32,0 0-64,1 0 72,-1 0-48,3-4 8,-3 5 40,0-1-40,2 0 8,-1 0 16,2-4-24,-1 4 16,0 1 16,-1-1-24,1 0 32,1-4-40,-2 4-32,1 0 88,0-1 8,1 0 0,0-3-64,0 3 80,0 0-24,0 0-40,0-1 16,0 1 32,0 0-16,0 0 24,0 0 24,0-3-96,0 2 56,2 1 48,-2 0-16,3-2-8,-3-1-80,0 2 72,3-1-16,-3 1 40,4-1 0,-4-1-96,4 1 144,1 1-16,-3-1 32,3 1-72,-5-2-88,4 0 128,0 0-48,0 0 8,0 0 0,-4 0-88,5 0 105,-1 0-1,0 0-8,0 0 48,-4 0-144,4 0 64,1 0 56,-1-3-56,0 3 40,-4 0-104,3-3 56,0 0 32,-1 0 32,1 1 24,-3 2-144,3-3 136,0 0-32,0 0-32,-1 0-88,-2 3 16,3-2 40,-3-1-56,3 0 48,0 0 72,-3 3-104,0-3 88,3 1 8,-3-1-40,2 0-80,-2 3 24,0-3-48,3 0 8,-3 0 48,3 1 0,-3 2-8,0-3 80,3 0-40,-3 0 32,3 0-48,-3 3-24,0-2-24,0-1 0,0 0-8,0 0-8,0 3 40,0-3 16,-2 1 32,1-1-24,-2 3 128,3 0-152,-3-3-16,0 3 48,2-3-80,0 3 24,-1-3 16,1 3 72,-2 0 8,2 0-24,1 0-48,-3 0 120,0 0-152,0 0 88,0 0-80,3 0 24,-2 0 24,-1 0-8,0 0 32,-1 0-40,1 0 64,-1 0-16,1 0-32,-1 2 0,4-2-24,-4 1-48,1 1 40,0-1-32,0 0 40,3-1 0,-4 2 24,0 1 24,1-1-24,0 1 32,3-3-56,-3 3-24,1 0-40,-1 0 32,0-1-8,0 1 16,0 0 96,2 0-40,-2 0 16,3-3-48,-1 2 24,-1 1-24,1 0-32,0 0 24,1-3 8,-2 3-56,1 0 32,-1-1 56,1 1-48,0 0 128,-1 0-112,2 0 24,0-1-88,0 1-8,0 0 16,0 0 40,0 0 48,0-1 32,0 1 0,0 0-80,0 0 80,0 0-168,0-1 96,0 1-16,0 0-8,3 0 80,-3-2 24,3 1-48,1-1 16,-4-1-40,4 1 24,0 1-64,1-1 48,-1 1-40,-4-2 32,4 1 32,0 0-8,0-1 64,1 0-48,-1 0 8,-4 0-48,4 0 16,0 0-48,0 0 56,1 0 0,-5 0-24,4 0 0,0-2 64,7 2-48,-8-3 40,-3 3-56,4 0 48,7-3-16,-8 0-24,1 0-40,-4 3 32,12-2 0,-10-1-16,3 0 64,-1 0-16,0-1 64,0 0-88,1 0 64,-1-1-112,0 1-24,0 0 72,0 0-24,1 0 64,-5 4-48,2-5 96,1 1-32,0 0-40,0 0 32,-3 4-56,3-5-80,-1 1 96,-2 0-32,0 0 56,0 0 16,0-1 80,0 1-80,0 0-8,0 4-48,0-4 96,0 0-112,0-1 64,0 1-56,0 4 8,-1-4 40,0 1-48,-1 0 80,-2 1-32,4 2-40,-4-3 16,0 0-24,1 0-24,0 0 16,3 3 16,-4-2 8,1-1-8,-1 3 40,0-3-40,4 3 0,-5 0 32,1-3-32,0 3-32,1 0-16,3 0 48,-3 0-88,0 0 56,-1 0 0,0 0 56,4 0-24,-4 0 0,0 0 56,-1 0-152,1 2 56,4-2 40,-4 1-144,0 0 40,0 4 48,-1-1 0,5-4 56,-4 4 40,0 0-56,0-1 32,0 0-88,4-3 72,-5 3-24,3-1-72,-3 3 72,3-1-40,2-4 64,-3 3-32,0-1-8,0 1 64,0 0 24,3-3-48,-1 3 16,-2 1 24,2 0-88,-1-1 24,2-3 24,-1 4-96,0-1 80,-1 1 8,1 0 80,1-4-72,-2 5 56,1-3-16,0 1-56,-1 0-32,2-3 48,-1 3-56,-1 0 0,2 0 40,-1 1 40,1-4-24,0 3 16,0-1 16,0 1 8,0 0-64,0-3 24,0 3 8,0 0-56,0-1 0,0 1 16,0-3 32,0 3 32,3 0-16,-3 0 72,3-1-64,-3-2-24,2 2 0,3-1-8,-1 1-16,0-1-8,-4-1 32,4 1 40,0 1-56,1-1 56,-1 1 56,-4-2-96,4 0-40,0 0 128,0 0-152,1 0 32,-5 0 32,11 0-40,-8 0 16,1 0 24,0 0 72,-4 0-72,4 0 64,0-3-40,1 3 24,-1-3-112,-4 3 64,4 0-24,0-3 24,0 0 8,1 1-8,-5 2 0,4-3 40,0 0-16,7 0 64,-8 0-72,-3 3-16,3-2 56,1-1-64,0-1-48,1-1 72,-3 1-16,-2 0 24,3 0 48,-3 0-24,0 4-48,0-5-24,0 1 72,0 0-88,0 0 40,0 4 0,0-5 32,0 1-56,0-7 16,0 11 72,0 0-64,0-4-40,0 0 72,-1-1-32,-1 1-24,2 4 24,-1-4-8,0 0-8,-2 0 32,-1 1 8,-1 0 64,1 0-80,0 0 48,0 1-112,4 2 56,-5-3-32,1 0-72,0 3 40,0-3 32,0 3 104,-1-3-24,1 3-64,0 0 8,4 0 8,-4 0-128,0 0 120,-1 0-40,1 0 40,4 0 8,-4 2-32,0-1 48,0 1-24,-1-1 48,1 2-32,0 0-56,0-1 16,0 1-48,-1 0 72,1 0-32,0 0 56,0-1 40,4-2-56,-4 3 32,-1 0-8,1 0 0,0 0-112,4-3 88,-4 4-48,1 0 40,0 0-16,0-1 64,3-3-40,-2 3 96,-1 1-120,0-1 56,0 1-80,0 0-8,1 0 40,0 2-24,-1-2 56,2 1 0,0-1 40,-1 0-64,1 0 72,-1 0-144,2-4 80,-1 5-16,0-1-24,-1 0 32,2 0 0,0-4 8,0 4 32,0-1 0,0 0-16,0 0 48,0-3-64,0 3-24,0-1 24,0 1-72,3 0 64,-3-3 8,0 1-32,3 1 88,0-1-16,-1 1 32,1-1 0,0 0-56,0 1-24,1-1-48,-4-1 56,4 0 8,0 0-48,1 0 64,-1 0 24,-4 0-48,11 0 40,-8 0-40,1 0 56,0-3-48,-4 3-8,11-2-48,-8-1 104,0-1-32,1-1 0,-4 5-24,4-4 104,1 0-112,-1 0 48,0 0-8,-4 4-32,4-5 8,0 1 0,1 0 0,-1 0-32,-4 4 24,4-4 16,0-8 88,0 10-96,1-3 128,-1 1-168,-1-7 48,-1 8-24,1-1-8,-3 4 16,3-4 16,0-8 56,0 10-40,-1-3 32,-2 5-64,0-4 88,3 0-184,-3 0 176,0 0-176,0 4 96,0-5 56,0 1 0,0 0-8,0 0 16,0 4-64,0-4 80,0 1-32,0 0-72,0 0 8,0 3 16,0-3-112,-1 1 64,-1-1 24,0 3 56,2 0-32,-5-3 72,1 3-8,0-3-40,1 3-64,3 0 40,-4 0-88,1 0 8,0 0 40,1 0 0,2 0 40,-3 0-64,0 0 40,0 0-128,-1 2 56,4-2 96,-3 1-224,0 0-240,1 1-232,-1-1-368,3-1 1064,-3 2-1385,0-1-223,0 2-80,1 0-41,2-3 1729,-3 2-1536,0 1 224,0 0 296,0 0 327,3-3 689,-2 3-496,-1-1 32,0 1-2704,3-3 3168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49:39.110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86 24 2520,'0'0'0,"-2"0"440,2 0-232,0 0-96,0 0-32,0 0-24,0 0-8,0 0 40,0 0-32,0 0 8,0 0-48,0 0-16,0 0 40,0 0 8,0 0 0,-1 0 8,1 0-16,-1 0 0,1 0-8,0 0 0,0 0-32,0 0 40,-2 0-8,2 0 24,-1 0 16,1 0-72,-2 0 64,2 0 16,-1 0-32,1 0 16,0 0-64,-1 0 24,1 0 0,0 0 16,0 0 0,0 0-40,0 0 64,0 0 9,0 0-1,-2 0-8,2 0-64,0 0 72,0 0-16,0 0 8,0 0-16,0 0-288,0 0 544,-1 0-248,-1 0 8,2 0 0,0 0-64,-1 0 88,0 0-16,-1 0 16,1 0-8,1 0-80,-2 0 72,1 0 24,0 2 0,-1-2 8,2 0-104,-1 1 104,-1-1-8,1 1-24,0 1 24,1-1-32,-2 1 24,1-1-16,-1 0 8,2-1-80,-1 2 88,0-1 16,1 1-8,0-1 8,0 0-32,0 1-16,0-1 24,0 1-56,0-2-24,-2 1 88,1 0 0,1 1 24,-2-1 8,2 1 8,0-1-48,0 0 16,0 1-8,0-2-88,0 1 72,0 1 24,0-1 8,0 0-32,0-1-72,0 2 88,0-1-16,0 2-32,0 0 24,0 0 8,0-3-72,0 2 64,0 1 16,0 0 8,0 0-16,0-3-72,0 3 72,0-1-40,3 1 32,-3 0-40,0-3-24,3 3 41,-3 0-1,3-1-16,-3 1-8,0-3-16,4 3 16,-1 0 32,0-2-64,-1 1 32,-2-2-16,3 1-16,0 0 0,0 1 16,0-1 8,-3-1-8,2 2 32,1-1 24,0 0-40,0 1 40,-3-2-56,3 1 16,-1-1 8,1 0 16,0 0-48,-3 0 8,3 0 24,1 0-32,0 0 48,-1 0-24,-3 0-16,4 0 16,-1 0-48,1 0 8,-1-3-8,-3 3 32,3 0-16,0-2 8,-1 2 24,3-3-16,-5 3 0,2-3 8,1 0-8,0 0-32,0 1 16,-3 2 16,3-3-16,-1 0 8,1 0 24,-3 0 24,0 3-40,3-2 24,-3-1 32,3 0-64,-3 0 16,0 3-8,3-3-40,-3 1 24,2-1 8,-2 0 8,0 3 0,0-3 32,3 0-24,-3 1 48,0-1-64,0 3 8,0-3 32,0 0-56,0 0 0,0 1-16,0 2 40,0-3-32,0 0 16,0 0 24,0 0 32,0 3-40,0-2 0,0-1 0,0 0-24,0 0-16,0 3 40,0-3-32,-1 1 8,-1-1-24,1 0 48,1 3 0,-1-3-32,-2 0 16,0 3-40,0-2-8,0 2 16,1-3-17,-1 3 25,-1-3 16,4 3 24,-5 0-8,1-3-8,0 3 0,0-3-16,4 3 32,-4 0-48,-1 0 0,1 0 40,0 0 8,4 0 0,-4 0 8,0 0 0,-1 0 56,1 0-80,4 0 16,-4 0 80,0 0-24,0 0-48,-1 2 48,5-2-56,-4 1 16,0 1 33,1-1 15,-1 0 8,4-1-72,-3 2 32,0 1 56,1-1-48,-1 1 24,3-3-64,-3 3 40,0 0 0,-1 0 24,1-1 16,3-2-80,-3 3 80,1 0-8,-1 0-8,0 0-16,3-3-48,-3 2 56,0 1 0,1 0 24,-1 1-32,3-4-48,-3 4 104,0 1-32,2-1 0,-1 0-8,2-4-64,-1 4 48,0 0 16,-1 1-32,1-1 16,1-4-48,0 4 56,-2-1 0,2 0 48,0-1 8,0-2-112,0 3 96,0 0-16,0 0-24,0 0-8,0-3-48,0 2 40,0 1 16,0 0 0,0 0 48,0-3-104,3 3 80,-3-1 24,3 1-24,-3 0-32,0-3-48,3 3 80,-3 0 0,3-1 24,-1 1 16,-2-3-120,3 2 112,0-1-24,0 0 24,0 1-64,1-1 64,0 1-32,0-1 16,0 0 8,1-1 0,-1 0-32,0 0-32,0 0 32,-4 0-72,4 0 56,1 0 16,-1 0-8,0 0-24,-4 0-40,4 0-16,0-2 64,1 2-16,-1-3 32,-4 3-64,4 0-32,0-3 0,0 0-24,-1 0-8,0 1 64,0-1 8,0 0 24,-1 0 24,-2 3-56,3-3 16,0 1 0,0-1-24,0 0-64,-3 3 72,2-3 16,1 0-64,0 1 64,-3-1 0,0 3-16,3-3 72,-3 0-56,3 0 32,-3 1-40,2-1-24,-2 0 8,0 0-32,0 0 48,0 3-8,0-2 8,0-1 32,0-1-8,0 1 16,0 0-72,0 0 8,0 0-8,0 1 16,0 2 8,-1-3-24,0 0 64,-1 0-8,1 0-40,-1 1 32,2 2-24,-1-3-40,0 0-8,-2 3 0,0-3 32,0 3-16,2-3 80,-2 3-40,2-2 24,-2 2-48,0-3-32,0 3-16,0-3-16,3 3 80,-2 0-8,-1 0-8,0 0 56,0 0 16,3 0-56,-3 0 56,1 0-32,-1 0 16,0 0-72,3 0 32,-3 0-16,0 0 8,1 0-16,-1 0 24,3 0 0,-3 1 24,0 1-32,0-1 40,2 1-32,1-2 0,-3 1 8,0 0 0,1 1-24,-1-1 48,3-1-32,-2 3 32,0 0 0,0 0-32,-1-2 32,3-1-32,-2 3-32,0 0 24,-1-1 16,2 1-24,1-3 16,-3 3 0,0 0 8,1 0-16,0 1 32,2-4-24,-3 3 16,1 1 0,0 0 9,1 0-58,1-4 33,-2 4 33,1 1-58,0-1 114,-1 0-49,2-4-40,-1 3 88,-1 0-56,2-1-40,0 1-8,0-3 16,0 3-32,0 0 48,0 0-24,0-1 48,0-2-40,0 3 32,0 0 8,0 0-32,0 0 32,0-3-40,0 2-16,0 1 72,3 0-16,-3 0-40,0-3 0,3 3 72,0-1 0,0 0-48,-1-1 88,-2-1-112,3 2 56,0-1 0,0 0 32,0 1-56,-3-2-32,2 1 56,1 1-8,0-2 16,1 0 0,-1 0 16,1 0-80,0 0 32,-1 0-64,-3 0 32,4 0 24,1 0 0,-1 0 8,0 0 8,-4 0-40,4 0 64,0 0-32,1 0-80,-1 0 80,-4 0-32,4-3-96,0 3 104,0-3 64,1 3-48,-5 0-24,4-3 40,0 0 16,0 3-104,0-2 0,-4 2 48,5-3-32,-3 0-8,1 0 72,0 0-32,-3 3 0,3-2 48,0-1-88,-1 0 48,1 0 16,-3 3-24,0-3 8,3 1 8,-3-1-80,3 0 56,-3 3 8,0-3-64,0 0 56,0 1 72,0-1-64,0 3 0,0-3 56,0 0-64,0 0 16,0 1-40,0 2 32,0-3-8,0 0 8,0 0-24,0 0 88,0 3-64,0-2 0,-2-1 64,1 0-72,-2 0 8,3 3 0,-3-3-56,1 1 16,-1-1 32,0 0 0,3 3 8,-3 0 16,0-3 0,1 3 8,-1-3-56,3 3 32,-4 0 16,1-2-56,-1 2 80,-1 0-40,5 0 0,-4 0 56,0 0-24,0 0 8,0 0-40,4 0 0,-5 0 8,1 0-24,0 0-48,0 0 56,4 0 8,-4 0-48,-1 0 40,1 1 16,1 0 24,3-1-32,-2 2-8,-1-1 16,0 1-72,0-1 48,3-1 16,-3 1-24,1 1 32,-1-1 16,0 1 16,3-2-40,-1 1 16,-2 0-32,0 2 16,0 0-48,3-3 48,-3 1 16,1 2-8,-1-1-32,0 0 32,3-2-8,-3 3 0,2 0 16,-1 0 32,1 0-72,1-3 24,-1 2 32,-1 1-72,1 0 8,-1 0 24,2-3 8,-1 3 24,0-1 24,-1 1 32,1 0 8,1-3-88,0 3-24,0 0 72,0-1-104,0 1 48,0-3 8,0 3-24,0 0 32,0 0 0,0-1 80,0 1-72,0-1-16,0-1-8,3 0-72,-3 1 80,2-1-48,1 1 56,-3-1-8,3 0 64,0 1-40,0-1 48,-1 1-64,-2-2-8,5 1-16,-1 0 24,0 1-24,0-1 24,-4-1-8,4 0 40,1 0-48,-1 0 40,0 0-8,-4 0-24,4 0-16,0 0 48,1 0-80,-1 0 64,-4 0-16,4 0-16,0 0 24,0 0 24,1-3 32,-1 3-64,-4 0 0,4-2 48,0 2-64,0-3-24,-4 3 40,5 0 24,-1-3-24,-1 0-16,1 0 16,-1 1 0,-3 2 0,2-3-56,1 0 112,0 0-136,0 0 144,-3 3-64,3-2-40,-1-1-8,1 0 96,0 0-56,-3 3 8,3-3 32,-3 1 0,3-1-32,-3 0-64,0 3 64,0-3 56,0 0-88,0 1 72,0-1-24,0 0 0,0 3-8,0-3 40,0 0-64,0 3 16,0-2-32,0-1 40,0 0-56,0 3 56,0 0-8,0-3 40,0 3-32,-2-3 24,1 3-8,1 0-24,-2-2-40,1 2 40,0-3-72,-1 3 56,2 0 16,-1-3-8,-1 3 24,0 0 32,-3 0 32,5 0-80,-4 0 24,0 0 0,0 0-32,1 0-16,3 0 24,-4 0 0,0 0-16,-1 0 40,3 0-8,2 0-16,-3 0 64,0 0-56,-1 0 48,1 0-96,3 0 40,-4 1-8,1 1-32,0-1 24,0 1 16,3-2 0,-2 1 32,-1 0 0,0 1-8,0-1-16,3-1-8,-3 2-56,1-1 24,0 2-16,-1 0 88,3-3-40,-2 2 8,0 1 40,-1 0-24,2 0 8,1-3-32,-1 3 32,-1-1 32,1 1-48,-1 0-24,2-3 8,-1 3 64,0 0-48,-1-1 0,1 1 16,1-3-32,-2 3 48,1 0-72,0 0 48,-1-1-80,2-2 56,-1 3-48,-1 0 8,1 0 48,0 0 24,1-3-32,0 2 40,0 1 8,0 0-8,0 0-64,0-3 24,0 3-32,0-1-24,0 1 8,0 0 48,0-3 0,0 1 32,0 1 24,0-1-8,0 1 8,0-2-56,2 1-16,1 0 8,0 1-32,0-1 56,-3-1-16,0 2 8,3-1 64,-1 0-40,1-1 8,-3 0-40,4 0 64,1 0-24,-3 0 16,1 0-64,-3 0 8,3 0 32,1 0-32,0 0 72,1 0-40,-5 0-32,4 0 96,0 0-56,0-2 0,0 2 0,-4 0-40,5-3-48,-1 0 72,0 0-16,0 0 48,-4 3-56,3-4 48,1 0 8,-1 0-24,0 0 8,-3 4-40,3-3-24,-1-1-8,1-1 24,0 3 0,-3 2 8,3-5 8,0 1 80,-3 1-104,2-1 32,-2 4-16,0-3 8,3-1-8,-3 1 32,3 1-40,-3 2 8,0-3 56,0 0-48,0 0 80,0 0-16,0 3-72,0-2 72,0-1-64,0 3 56,0-3-48,0 3-16,-1 0 24,-1-3 24,1 3-32,-1-3 24,2 3-40,-1 0 88,0-2-72,-4 2-40,1 0 24,1 0-128,1 0 104,-1 0-24,0 0 0,-1 0-56,1 0-40,0 0-216,0 1-184,1 0-256,-1 1-376,0-1-297,0 1-319,0-1-192,1 2 87,-1 0 297,0-1 432,0 1 495,0 0 113,1 0-2648,2-3 3208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0:13.408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60 8 3336,'0'0'0,"0"0"448,0 0-320,0 0-64,0 0-64,0 0 56,0 0 32,-2 0-8,2 0 16,0 0-96,-1 0 64,1 0-40,-2 0 8,1 0-32,1 0 0,0 0 24,0 1 24,0 0 24,0 1 0,0-1 1,0 1-49,0-1 0,0 0 8,0-1-32,0 0 24,0 0 32,0 2-32,0-2 0,0 0-24,0 1 56,0-1-40,0 0 16,0 0 0,0 0-32,0 2 8,0-1 8,0 0-24,0 1 24,0-2-16,0 1 16,0-1 24,3 0 0,-3 2-16,0-2-24,3 0 8,-3 0-16,2 0 8,-2 1 8,0-1-8,3 0 16,-3 1-8,3-1 8,-3 0-24,0 0 8,3 0 8,-3 0-24,3 0 16,-3 0-32,0 0 32,2 0 8,1 0 8,0 0 8,-3 0-24,3 0-8,0 0 8,-1 0-16,-2 0 24,0 0-8,3 0 0,-3 0-16,3 0 24,-3 0-24,0 0 16,3 0 8,-3 0 0,3 0-24,-3 0 40,0 0-24,2 0-24,-2 0 32,3-2-16,-3 2-8,0 0 16,3-3 0,-3 3 24,3-3-8,-3 3 0,0 0-16,3-3 8,-3 3-32,2-3 0,-2 3 24,0-2 0,0 2-8,0-3 48,0 3-32,0 0-8,0-3 8,0 3-16,0-3-24,0 3 0,0 0 32,-1-3 0,0 3 0,-1-2 16,1 2 8,1 0-24,-2 0 0,0 0 24,-1 0-40,0 0 8,3 0 8,-3 0-24,0 0 0,1 0 8,-1 0 8,3 0 8,-3 0 16,0 0 8,-1 0-8,1 0 0,3 0-16,-3 0 0,-1 0-16,0 0 8,0 0 0,4 0 8,-4 0 32,-1 0 0,3 1 8,-3 0-32,5-1-8,-2 2-8,-3-1-8,3 1-16,-1-1 16,3-1 16,-3 1 0,0 1 8,-1-1 0,1 1 8,3-2-16,-3 1 8,1 0-8,-1 1 8,1 1-8,1-2 0,0 2 40,-1 0-40,1-1 24,1-2-24,-2 3 16,1 0-8,0-2 8,-1 2-8,1-1 0,1 0-24,0 1 16,0 0 24,0-3-24,0 3 24,0 0-16,0-1 16,0 1-64,0-3 40,0 3-8,0-2 0,0 1 0,0-1 24,0-1-16,3 2 16,-3 0 8,2 0 8,-2 1-16,0-3-16,3 1-8,0 1 16,-3-1-40,3 0 32,0 1-8,-1-1 24,1 1 8,0-1-8,-3-1-16,3 1 16,0 1-32,-1-1 0,1 1 0,-3-2 16,3 1-16,0 0 32,0 1-32,-1-2 16,-2 0 0,3 0 24,0 0-24,0 0 24,0 0-16,-3 0-8,2 0-24,1 0 32,0 0 0,0 0-8,0 0 32,-1 0-40,1 0 16,0-3 8,0 3-40,-3 0 24,3-3-8,-1 0-8,-2 1 16,3-1 16,-3 3-16,0-3 8,3 0 0,-3 0 0,3 0-40,-3 1 24,0-1-8,0 0 16,0 0-24,0 3 24,0-3 0,0 1-24,0-1 24,0 0 0,0 3 0,0-3 0,0 0 8,-2 1-32,1-1 8,1 3 16,-1-3-16,-2 0 32,0 0-8,0 3 32,3 0-40,-3-2 24,1 2-16,-1-3-8,0 3-32,3 0 32,-3-3-16,0 3 8,-1 0-8,0 0 32,4 0-16,-4 0 32,1 0-32,0 0 16,0 0-16,3 0 0,-2 0-16,-1 0-8,0 0 0,0 0 24,3 0 0,-3 0-16,1 0 32,-1 0 8,0 0-16,3 0-8,-1 0 24,-1 0-16,1 0-32,-1 0 8,2 0 16,-1 0 8,0 0-8,-1 1 8,1 1 32,1-2-40,-2 1-24,1 1 40,0-1-24,-1 0 0,2-1 8,-1 2 16,1-1 8,-2 1 0,2-1-8,0-1-16,-1 3 32,1 0-32,0-1 24,0 1-32,0-3 8,0 3 8,0 0-8,0 0 0,0-1 0,0-2 0,0 3 24,0 0-16,0 0 8,0 0 0,0-3-16,0 2-8,0 1 8,0 0 0,0 0 8,0-3-8,3 3 8,-3-2 0,3 2-8,-1-2 16,-2-1-16,3 2-16,0-1 32,0 1-24,0-1 0,-3-1 8,2 1 24,1 1-16,1-1 8,1 1 16,-1-1-32,0 0 8,0 1-8,-1-1-24,-3-1 24,3 2 0,1-2 8,0 0 0,0 0-8,-4 0 0,5 0 16,-3 0-16,3 0 24,-1 0-32,-4 0 8,3 0 0,-1 0-40,1 0 32,0 0 0,-3 0 8,3-3 0,0 3 24,-1-3-24,1 3 24,-3 0-24,3-3-16,0 3 16,0-3-32,-3 1 24,0 2 8,2-3 0,-2 0 8,3 0-8,-3 0-8,0 3 8,3-2-16,-3-1-16,0 0 32,0 0-48,0 3 48,0-3 0,0 0-24,0 1 0,0-1 8,0 3 16,0-3-24,0 0-8,-1 3 16,-1-3 0,2 3 16,-1-2-24,-1-1 24,1 3 8,0-3-16,1 3 8,-2 0 16,-1-3 0,1 3-8,-1-3-16,3 3 8,-3 0-24,0-2 0,0 2 8,1 0 32,2 0-16,-2 0 24,-1 0 8,1 0-40,0 0 32,-1 0-56,2 0 24,0 0-8,-2 0 0,3 0 16,-4 0 0,-1 0 16,1 0 16,1 0-40,1 0 24,-1 1-24,0 0 16,0 1-8,3-2 0,-3 1 0,1 1 8,-1-1 0,0 0 8,3-1-16,-3 2 16,0-1-8,1 1-24,-1-1 32,3-1-16,-3 1-32,0 1 32,2-1 8,-1 1-16,2-2 8,-1 1 32,0 0-8,-1 1-24,1-1 8,-1 1 8,1-1-24,0 0 0,1 1 48,0-2-40,0 1 0,0 1 32,0-1 0,0 2-32,0-3 0,0 1 16,0 1 8,0-1 0,0 1-8,0-2-16,0 2 32,0 0-40,2-1 32,-2 2-16,0-3-8,3 1 16,-3 1-16,3-1 0,-3 1 8,0-2-8,3 1 8,0 0 8,-1 1 0,1-1 40,0 1-56,0-1 32,0 0-8,-1 1-24,-2-2 0,3 1-8,1 1 16,1-2-8,-1 0 8,-4 0-8,4 0 32,0 0-8,0 0-16,1 0-8,-1 0 0,-4 0 0,4 0-32,0 0 40,0 0-24,1 0 24,-5 0-8,4 0 0,0 0 16,-1 0-16,-3 0 0,4 0-16,-1 0 24,0 0-16,-1 0-16,-2 0 24,3 0 8,0-3-24,1 3-16,0-3 48,1 3-32,-5 0 16,2-3 0,1 3 0,0-3-16,0 1-8,-3 2 24,3-3 0,-1 0-8,1 0 40,-3 0-24,0 3-8,3-2 16,-3-1-8,0 0-32,0 0 24,0 3 0,0-3-24,0 0 16,0 1 16,0 2-8,0-3 8,0 0 0,0 0-48,0 0 16,0 3 24,-1-2-24,-1 2 8,1-3 16,-1 3 24,2 0-24,-1-3 8,0 3 24,-4-3-32,1 3-16,4 0 16,-4-3 8,0 3-48,0-2 16,-1 2 8,5 0 16,-4-3 0,0 3-8,1 0 40,-1 0 0,4 0-32,-3 0 8,0 0-24,1 0-24,-1 0 8,3 0 32,-4 0-16,1 0 8,0 0 24,0 0-8,3 0-8,-3 0-8,1 0 32,-1 0-32,0 0 16,3 0-8,-3 0 0,0 0-8,1 0 32,-1 1-8,3-1-16,-2 2 0,1-1 16,0 0-16,-1 1 8,2-2-8,-1 1 16,-1 1 8,1-1 0,0 0-8,1-1-16,-2 2 48,1-1-24,-1 1 24,1-1-40,1-1-8,-1 1 8,-1 1-8,1-1 0,-1 1 0,2-2 0,-1 2 32,1 1 0,0 0 16,0 0 16,0-3-64,0 3 16,0-2 16,0 0-16,0 2 8,0-3-24,0 3 40,0-1 16,0 0-16,0 0 16,0-2-56,0 3 56,0-1-8,0 0 0,0-1-8,0-1-40,3 2 24,-3-1 24,3 0 0,-3 1 32,0-2-80,4 1 56,-1 1-16,1-1 24,0 0-64,-4-1 0,4 2 48,0-1-32,1 1 0,-1-1 0,-4-1-16,4 1 32,0-1-8,0 0 8,1 0-8,-5 0-24,4 0 16,0 0 0,0 0-24,0 0 0,-4 0 8,5 0 8,-1 0 16,0 0-32,0 0 24,-4 0-16,4 0-24,1-2 8,-1 2 0,0-3 16,-4 3 0,4 0 0,0-3 0,-1 3 8,0-3-8,-3 3 0,3-3 24,0 1-16,-1-1-16,-2 0 0,0 3 8,3-3-40,-3 0 8,3 1 24,-3-1-24,0 3 32,3-3 16,-3 0-32,0 0 32,0-1-32,0 4 16,0-4-48,0 1 8,0 0 16,0 0 16,0 3 8,0-2 16,-2-1 8,0 0-48,-1 0 40,3 3-16,-3-3-32,0 1 16,-1-1-8,0 0-16,4 3 40,-4-3-16,-1 0 8,1 1 32,0-1-8,4 3-16,-4 0-8,0-3 8,-1 3-40,1-3 0,4 3 40,-4 0-40,0-3 0,0 3 56,-1 0-8,1 0 16,0 0-16,0 0-40,1 0-8,0 0 16,0 0-24,1 0 24,-1 0 8,3 0 16,-3 0 8,0 0 40,0 0-24,1 0 8,2 0-32,-3 2-8,0-1 0,0 1-16,0-1 16,1 0 8,0 1 24,1-1-16,-1 1 16,1-1 8,0 0-40,-1 1 40,1-1-32,1-1 0,-2 2 32,0-1-8,0 0-8,-1 1 16,2-1-8,0 2-24,-1 0 8,1 0 0,1-3-8,-2 2-8,1 1 32,0 0 8,-1 0 0,2-3-32,0 3 16,0-1-8,0 1-16,0 0-8,0-3 16,0 3 8,0 0 0,0-1 16,0 1 16,0-3-40,0 3 16,3 0 32,-3 0-16,3 0 16,-3-3-48,3 1 24,-1 0-8,1 1 32,0-1 0,0 1-8,-3-2-40,3 1 56,-1 0 0,1 1-40,0-1 24,-3-1-40,3 2 32,0-1-8,1-1 0,0 0 32,-4 0-56,4 0 32,0 0 16,1 0-32,-1 0 8,-4 0-24,4 0 32,0 0-48,0 0 32,1 0-40,-5 0 24,4 0 0,0 0 0,0 0 16,-1-3 8,-3 3-24,4 0 32,0-3-40,1 3 0,-3-2 0,3-1 0,-3 0-8,1 0 48,1 0-16,-4 3-16,3-2 0,0-1 40,0 0-64,0 0 16,-3 3 8,2-3 0,1 0 0,0 1 0,-3-1 8,0 3-8,3-3-8,-3 0 32,3 0-8,-3 1 24,0 2-40,2-3 0,-2 0-32,0-1 16,0 1-32,0 3 48,0-3-16,0 0 32,0 1 24,0-1-8,0 3-32,0-3 24,0 0-24,-1 0-16,0 1-24,1 2 40,-2-3-24,-2 3 0,0-3 32,0 3 16,4 0-24,-5-3 32,1 3-8,0 0-48,-2 0 8,6 0 16,-5 0-48,-1 0 32,1 0 16,-1 0 32,6 0-32,-6 0 16,2 0 32,0 0-32,0 0-32,4 0 16,-4 0 0,-1 2-48,1-1 40,0 0-8,4-1 16,-4 2 0,0-1 40,-1 1-40,3-1-8,2-1 8,-3 1 0,0 1-32,0-1 16,0 1 8,3-2 8,-2 1 0,-1 0 24,0 1 0,0-1 0,3-1-24,-3 3 32,1 0-24,-1 0 0,0-1 0,0 1 0,0 0 24,2 0-16,0 0 32,-1-1-24,1 1 0,-1 0-24,1 0 8,0 0 0,-1-1 0,1 1-8,-1 0-192,2-3 192,0 4-264,0 1 24,0-1 0,0 0 224,0-4 16,0 3 40,0 0-24,0-1 0,0 1 8,0-3-24,0 3 24,3 0-8,0 0 16,0-1-8,-3-2-24,4 3 24,0 0 16,0 0 8,1-2-8,-5-1-40,4 2 80,0-1-32,0 0 8,-1 1-8,-3-2-48,4 0 48,-1 0 32,1 0-24,0 0 24,-4 0-80,3 0 48,0 0 8,0 0 16,0 0 8,-3 0-80,2-3 80,1 3 24,0-3-24,0 3 16,-3 0-96,3-3 88,-3 1-40,2-1 40,-2 0-16,0 3-72,3-3 64,-3 0-16,3 1-24,-3-1-24,0 3 0,0-3 8,0 0-8,0 0 8,0 1-56,0 2 48,0-3-48,0 0-40,0 0-96,0 3-112,0 0 296,0-3-464,-1 3-200,-4-3-128,1 3-48,0 0 136,-2 0 167,-5 0 73,7 0-2296,4 0 2760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0:18.353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27 118 3288,'0'0'0,"-1"0"800,1 0-800,0 0 264,0 0-152,0 0-32,0 0-16,0 0-584,0 0 1113,0 0-529,0 0-16,0 0-8,0 0-785,3 0 1538,-1 0-753,-2 0-32,0 0-8,3 0 8,-3 0 24,3 0-24,-3 0 16,0 0-24,3 0 32,0 0 8,-3 0-16,2 0 8,-2 0-24,3-3-16,0 3 16,0-3 16,-3 3-24,3 0 0,-1 0 16,1-2-24,0 2 0,-3 0 8,3 0 16,0-3-16,-1 3 16,1 0-16,-3 0 0,3-3 16,0 3-8,0-3 0,-1 3-8,1 0-16,0-3 16,0 3 0,0-2-16,-1 2 8,1-3 8,0 3 0,0-3 16,-3 3-16,3 0 8,-1-3-16,1 3-8,0-3 8,-3 3 8,3 0-8,0-2 16,-3 2 8,2-3-16,-2 3 8,0 0-8,3-3 0,-3 3-8,3-3 16,-3 3-8,0 0-24,0-3 16,0 3-8,0-2 8,0 2 8,0-3 0,0 0-16,0 3 16,0-3-16,-1 3 8,-1-3-8,1 3 40,1 0-24,-2-2 0,1 2 32,-2-3-32,0 3-8,3 0 8,-2-3 0,-1 3-24,0-3 8,0 3 16,0-3-16,1 3 40,-1-2 16,0 2-40,3 0 0,-3 0 8,0 0-16,1 0-16,-1 0 16,3 0 8,-3 0 8,0 0-8,0 0 8,1 0-16,2 0 8,-3 0 16,0 0-8,0 0-8,0 0 16,3 0-16,-2 0 0,-1 0 16,0 0 0,0 0-8,3 0-8,-3 0 0,2 0 0,0 1-8,-1 0 8,2-1 0,-1 2-24,-1-1 32,1-1 0,0 2 8,1-2-16,-2 1 24,1 0-16,-1 1 0,1-1-16,1-1 8,-1 2 8,-1-1 8,1 0-16,-1 1 0,2-2 0,-1 1 32,1 1-16,0-1 24,0 0-8,0-1-32,0 2 24,0-1 16,0 1-16,0-1 32,0-1-56,0 1 40,0 1-8,0-1 24,0 2-32,0-3-24,0 3 24,0 0 8,0-2-24,0 2 8,0-3-16,0 1 0,0 1 8,0-1-8,0 2 40,0-3-40,3 1 16,-3 2 8,3-2 0,-1 1-32,-2-2 8,3 1 0,0 1 8,0-1 0,0 0 16,-3-1-24,2 2 40,1-1-24,0 1 0,0-1-8,-3-1-8,3 0-8,-1 0 8,1 0 8,0 0-16,-3 0 8,3 0 32,0 0-24,-1 0 0,1 0 16,-3 0-24,4 0-16,1 0 24,-1 0-16,0 0 16,-4 0-8,4 0-8,0 0 8,-1 0-8,1 0 24,-4 0-16,5 0-8,-3-3 8,1 3 8,0-3-16,-3 3 8,3 0 16,0-2-16,-1-1-8,1 3 0,-3 0 8,3-3 8,0 0-16,0 0 16,-1 1-8,-2 2 0,3-3-40,-3 0 32,3 0-8,-3 0 8,0 3 8,0-2 8,0-1-24,0 0 16,0 0-24,0 3 24,0-3-16,0 1 8,0-1-32,0 0 24,0 3 16,0-3-8,0 0 0,0 1-8,-1-1 0,1 3 16,-2-3-40,1 0 40,-1 0-32,0 1 16,2 2 16,-3-3-32,-1 0 8,-1 0 8,1 3 16,0-3-8,0 3-16,0-2 8,-1 2-24,5 0 40,-4-3 0,1 3-24,-1 0 32,0 0 8,4 0-16,-4 0-8,0 0 32,-1 0-16,1 0-16,4 0 8,-3 0 0,1 0 0,-1 0 0,0 0 8,0 1-8,0 1-8,1-1 8,-1 0 16,0 1-24,0-1 0,0 1 8,1-1-16,2-1 16,-3 3 24,0 0-8,2-1 0,-1 1 16,2-3-32,-1 2 24,-1 0 8,1 1-8,0 0 0,1-3-24,-2 3 0,1 0 32,-1-1 8,1 1-24,0 0 40,-1 0-32,2 0 0,0-1 0,0-2-24,0 3 0,0 0 8,0 0 8,0 0 8,0-3-24,0 2 48,0 1-8,0 0-16,0 0 8,0-3-32,0 3 0,3-1 24,-3 0-16,3-1 0,-3-1-8,0 3 8,4-2 24,0 2-16,0-1 0,-4-2-16,5 2 24,-1 0-24,0 1 16,-1-2-16,0 0 8,-1 1 0,3-1 8,-3 1-16,1-1 32,-3-1-32,3 1-16,0 1 16,0-1 8,1 1-24,-4-2 16,3 1 16,1 0-16,0-1-16,-1 0 16,0 0 0,-1 0-8,3 0 24,-3 0-32,-2 0 16,5 0 0,-1 0-32,-1 0 40,-1 0-16,-2 0 8,3 0 16,0 0-8,0-2-8,0 2-8,-3 0 8,2-3-16,1 3 0,0-3 0,0 0 0,-3 3 16,3-3-8,-1 1 8,1-1-48,-3 0 16,0 3 32,3-3-96,-3 0 16,3 1 0,-3-1-8,0 3 88,0-3-80,0 0 16,0 0 8,0 1-16,0 2 72,0-3-56,0 0-8,0 0 24,0 0 8,0 3 32,-2-2-16,1-1 0,0 0 0,-1 0 16,2 3 0,-1-3 16,-1 1-24,1-1 16,-3 0-24,4 3 16,-4-3-24,-1 0 16,1 1 8,1 2 8,3 0-8,-4-3 24,0 3-16,0-3-24,1 3 8,3 0 8,-3 0-16,0 0 8,1 0 8,-1 0 8,3 0-8,-3 0 0,0 0 0,0 0-8,1 0 24,2 0-16,-3 0-8,0 0 16,2 0 8,-2 0-32,3 0 16,-3 1 8,0 1-16,0-1 16,1 1-8,2-2 0,-3 1 16,1 0-8,0 1 0,-1-1 0,3-1-8,-3 2 16,2-1 0,-1 0 8,-1 1 16,3-2-40,-1 1 24,0 1 16,-1-1-8,1 0 0,-1 1 0,1-1 0,0 1 16,-1-1 8,2-1-56,-1 1 48,-1 1 8,1-1-40,0 1 0,1-2-16,-2 2 32,1 0 8,1-1-8,0 1 0,0-2-32,0 2 32,0 0-16,0-1 16,0 2 16,0-3-48,0 1 16,0 1 0,0-1 0,3 1-16,-3-1 16,2 0 16,-2 1 16,3-1-32,-3-1-16,0 2 56,3-1-32,0 0-8,0 1 24,-3-2-40,0 1 8,2 1 32,1-1 0,0 0 16,-3-1-56,3 2 32,0-1 16,1 1-40,0-2 0,-4 0-8,4 0 0,0 0 0,1 0 8,-3 0 8,-2 0-16,3 0 16,0 0-8,0 0 8,1 0-24,-4 0 8,3 0 16,0 0-16,-1 0 8,3 0-8,-5 0 0,4-3 16,-1 3-16,1-3 32,-1 3-40,-3 0 8,2-3 8,1 3-8,1-3-24,-1 3 24,-3 0 0,3-2-24,0-1 32,0 0 0,-1 0-8,1 0 8,0 1 0,0-1-40,0 0 16,-1 0 0,-2 0 0,3 1 24,-3-1-8,0 0-8,0 0 0,0-1-8,0 0 8,0 4 8,0-4 8,0-1-40,0 1 24,0 1 0,0 3 8,0-2 8,-1-1 0,-1 0 16,0 0-40,2 3 16,-3-3-24,0 1 8,0-1-24,0 0 40,3 3 0,-2-3 0,-3 0-8,1 0 16,0 1-16,4 2 8,-4 0-16,0-3 24,-1 3-32,1-3 32,4 3-8,-4 0-16,0-3 24,0 3-8,-1 0 8,1 0-8,0 0-8,0 0 8,0 0-32,-1 0 48,1 0-16,0 0 0,0 0 24,0 0-24,-1 0 8,1 0 16,0 0-24,1 2 8,0-1 16,1 0-24,-1 1 24,0-1 16,0 1 8,0 0 0,1 1-8,-1 0 0,1 0-8,1 0-8,0 0 24,1-3-48,-2 2 40,1 1 0,-1 0 24,1 0-8,1-3-56,-1 3 32,-1-1 24,1 1-32,1 0 0,0-3-24,0 3 32,0 0 24,0-1-16,0 1-8,0 0 8,0-3-40,0 3-8,3 0 40,-1-1-40,1 1 40,-3-3-32,3 3 16,1 0 0,-1 0 0,1-1-16,-4-2 0,3 3 0,1-1 0,0 0 16,1 0-16,-5-2 0,4 1 8,0 1 8,0-1-16,0 0 16,-4-1-16,5 2 16,-1-1 0,0 1 16,0-1-40,-4-1 8,4 1 0,1 1-8,-1-1 8,0 1 24,-4-2-24,4 0 16,0 0-8,1 0-8,-1 0-16,-4 0 16,4 0 16,0 0-16,0 0 0,1 0 0,-5 0 0,4 0-24,0 0 24,0 0-16,0 0 24,-4 0-8,5 0 0,-1 0 0,0 0-40,0-3 8,-4 3 32,4 0-64,1-3 8,-3 3 16,1-3-32,-3 3 72,3 0-48,0-3-32,0 1 8,-3-1-32,0 3 104,2-3-96,-2 0 0,3 0 16,-3 1 8,0 2 72,3-3-56,-3 0-16,0 0 16,0 0-8,0 3 64,0-2-80,0-1 40,0 0 0,0 0 8,0 3 32,0-3-24,0-1 0,0 0-8,-1 1 48,1 3-16,-3-3-8,0 1 8,-1-1-16,1 0-16,3 3 32,-4-3-24,0 0 16,1 1-8,-1-1 16,4 3 0,-3-3 0,0 0-8,0 0 8,0 0-8,3 3 8,-2 0-8,-1-2-8,-1 2 8,1-3 16,0 3 16,0 0-8,-1 0-16,0 0-8,4 0 8,-4 0-16,1 0 8,0 0 8,0 0 8,3 0-8,-3 0 8,1 0-8,-1 0-16,0 0 32,3 0-16,-3 0-24,0 1 48,1 1-8,-1 0-24,3-2 8,-2 3 24,1 0-32,-2 0 24,2 1 8,1-4-24,-2 4 16,1 1 16,0-1-16,-1 0-24,2-4 8,-1 4 16,-1 0-8,1 1 8,0-1 8,1-4-24,-2 4 24,2 0-8,0 0 16,0 1-16,0-5-16,0 4 24,0-1 0,0-1-16,0 1 40,0-3-48,0 3 48,0 0 0,0 0 8,0-1-24,0-2-32,0 3 24,0 0 48,0 0-48,0 0 32,0-3-56,0 2 48,0 1 16,3 0-16,-3 0 8,0-3-56,3 3 56,-3-1-40,3 1 32,-3 0-32,0-3-16,2 3-8,-2-2 24,3 1 0,0-1 0,-3-1-16,3 3 56,0-2-40,-1 1 0,1-1-24,-3-1 8,3 1-8,0 1 8,0-1 0,-1 1 24,-2-2-24,3 1 32,0 0-16,0 1-16,0-2 0,-3 0 0,2 0-16,1 0 8,0 0 8,0 0 40,-3 0-40,3 0-8,-1 0 24,1 0 0,0 0 0,-3 0-16,3 0 8,0-3 0,-1 3 0,1-3-24,-3 3 16,3 0 24,0-3-16,0 1 24,-1-1-32,1 0 24,0 0-40,-3 0-8,3 1 0,-3 2 24,0-3-24,0-1 0,0-1 32,0 1-16,0 4 8,0-4-16,0 0-16,0 0-24,0-1 0,0 5 56,0-4-48,0 0-8,0 0 16,-2 0 24,0 1-40,-1-1 48,0-1-40,0 3 24,-1-1 8,0 0 8,0 0-24,-1 0 24,1 1-8,0-1-8,0 0 40,0 0-56,4 3 40,-5 0 16,1-3-8,0 3-16,0-2 0,0 2 24,-1 0-32,0 0 40,-6 0-8,11 0-16,-3 0-8,-1 0 40,-8 0-48,10 0 40,-3 0-32,0 0 24,-1 0 0,1 0-8,5 0-8,-6 1 8,2 0-24,0 1 0,-1-1-8,1 1 24,0-1 24,0 0-24,0 2 24,4-3-24,-5 3 8,3 0-16,-1 0 40,0-1-8,0 1-8,3-3-16,-1 3 24,-1 0-8,1 0 8,0-1 24,1-2-48,0 3 48,0 0 16,0 0-32,0 0 32,0-3-64,0 2 40,2 1 8,-2 0 8,3 0 48,-3-3-104,0 3 96,3-1-16,-3 1 16,3 0-48,-3-3-48,0 3 72,3 0-8,-1-1 0,1 1-16,-3-3-48,3 3 64,0 0-32,0 0 8,-1-1-32,-2-2-8,3 3 16,0 0 16,0 0-24,0-2 24,-3-1-32,2 2 0,1 0 24,1 0 16,1-1-8,-5-1-32,2 2 8,3-1 8,-1 0-16,7 1 32,-11-1 8,4 1-8,0-1-32,1 0 32,-5-1-32,4 0 16,0 0-8,0 0 24,0 0-40,-4 0 8,12 0-8,-12 0 16,4 0 0,0 0 24,-4 0-32,4 0 40,0 0-24,1 0 32,-1 0-64,-4 0 16,4-2 24,0 2-24,0-3-8,1 3 24,-5 0-16,4-3 16,0 0 0,0 0 8,-1 1 8,0-1-48,0 0 32,-1 0-56,1 0 40,-3 3 0,0-2-24,3-1 16,-3 0 0,3 0-8,-3 0 24,0 1-24,0-1-8,0-1-40,0 4 64,0-5-40,0 1-8,0 0 32,0 0-8,0 0 16,-2-1-32,1 1 32,0 0-32,1 4 40,-3-4-32,0 0 16,0-1-32,0 1 0,3 4 48,-4-3 8,0 1-40,0-1 40,0 0 24,4 3-32,-5-3-16,1 0 16,0 1-16,0-1 8,4 3 8,-4-3-16,-1 3 16,1-3-8,0 3 48,4 0-40,-4-3 0,0 3 8,-1 0-8,1 0-40,4 0 40,-4 0 8,-2 0-24,1 0 32,-1 0-24,6 0 8,-5 0 16,-1 0 8,0 2-16,1-1-16,5-1 8,-4 3-16,-1 0 16,1 0 16,0-1 8,4-2-24,-4 3 32,1 0-32,0 0 8,0 0 0,3-3-8,-2 2-16,0 1 32,1 0-16,-1 0 8,2-3-8,-1 3 8,0-1 16,1 1 0,0 0 32,0-3-56,0 3 40,0 0-24,0 1 8,0-1-32,0-3 8,2 2 0,1 1 24,0 0 0,0 0 0,-3-3-24,4 3 40,0-1-24,0 1 8,8 0-32,-10 0 8,1 0 16,1-1-16,1 0 32,-1-1-16,0 1-16,0-1 32,7 0-16,-11 1-8,5-2 24,-1 0-32,0 0-16,-4 0 16,4 0 16,0 0-16,1 0-8,-1 0 48,0 0-64,0 0 0,0 0 8,1 0-32,-5 0 48,4-3-40,-1 3-56,-1-3-152,1 3-224,-3 0 472,0-3-680,0 3-144,0 0 72,0 0 120,0 0 632,0 0-3369,0 0 3369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0:41.530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0 34 1104,'0'0'0,"3"1"400,-3-1-240,0 0-160,0 0 80,0 0-24,0 0-8,0 0-16,0 0-248,3 0 464,-3 0-216,0 0-8,3 0 0,-3 0-24,0 0 16,2 0 0,-2 0 0,3 0 0,-3 0-16,0 2 24,3-2 0,-3 0 0,3 0 8,-3 0-32,0 0 24,3 0 16,-3 1-16,2-1 8,-2 0-32,0 0 32,3 0 24,-3 2 8,3-2-8,-3 0-56,0 1 80,3-1-32,-3 1 8,3-1-8,-3 0-48,0 2 56,2-2-8,-2 1 8,3-1 8,-3 0-64,0 0 48,3 2 8,-3-2 0,0 1-16,3 0 24,-3-1-16,3 2 0,-3-2 24,0 0-16,0 0 32,0 0-32,2 1 24,-2-1-80,0 0 56,0 2 0,3-2 8,-3 0-16,0 0-48,3 0 64,-3 0-8,3 0-16,-3 1 16,0-1-56,0 0 48,0 1-8,3-1 16,-3 2-24,0-2-32,2 0 48,-2 0-8,3 0-8,-3 0 0,0 0-32,3 0 24,-3 1 8,3-1 8,-3 2-8,0-2-32,3 0 24,-3 0 0,2 0 8,-2 0 8,0 0 1,3 1-1,-3 0-16,3-1 16,-3 0-40,0 2 24,3-2 0,-3 0 0,0 0 0,3 0 16,-3 0-8,3 1 0,-3-1 0,0 0-32,2 0 32,-2 0 0,3 0 0,-3 0 16,3 0 8,-3 0 0,3 0 40,-3 0-48,3 0 8,-3 0 8,2 0-16,-2 0 24,3 0-8,-3 0-8,3 0 0,-3 0-16,0 0-40,3 0 48,0 0-16,-3 0-8,2 0 16,-2 0-24,0 0-16,3 0 24,0 0 16,-3 0-8,3 0 16,-3 0-48,3 0 56,-3 0-32,2 0 8,-2 0-8,0 0-24,3 0 24,-3 2 8,3-2-8,0 0 16,0 0-8,-3 0 16,2 0-24,1 0 0,0 0-16,-3 0 8,3 0 8,0 0 32,-3 0-56,0 0 48,2 0 16,1 0-16,0 0 0,-3 0-48,0 0 48,3 0-8,0 0 24,-3 0-24,0 0-40,2 0 80,1 0-16,-3 0 16,3 0 8,0 0-24,0 0-8,-1 0 0,1 0-8,-3 0-48,0 0 64,3 0 24,0 0 0,0 0-8,-3 0-80,2 0 72,1 0-24,0 0-24,0 0 8,-3 0-32,0 0 48,3 0 0,-1 0 0,1 0 0,-3 0-48,3 0 32,-3 0 8,3 0-16,0 0 8,-3 0-32,2 0 32,1 0-16,0 0 16,0 0 8,-3 0-40,3 0 32,-1 0 16,1 0 0,0 0-24,-3 0-24,3 0 32,0 0-16,-1 0 8,1 0-8,-3 0-16,3 0 16,0 0 8,0 0 32,-1 0-24,-2 0-32,3 0 16,0 0-16,0 0-16,0 0 16,-3 0 0,2 0 16,1 0 24,0 0-8,0 0 16,-3 0-48,3 0 32,-1 0-16,1 0-16,0 0 0,-3 0 0,4 0-8,1 0 32,-1 0-8,-1 0 24,-3 0-40,2 0 16,1 0 16,0 0-8,0 0-24,-3 0 0,3 0 24,-1 0-16,1 0 24,0 0-24,-3 0-8,3 0 33,1 0-1,0 0-8,-1 0 24,-3 0-48,3 0 32,0 0-32,-1 0 8,3 0 24,-5 0-32,2 0 16,3 0 24,-1 0 24,0 0-48,-4 0-16,4 0 24,0 0 16,1 0-64,-1 0 40,-4 0-16,4-3-8,0 3 8,0 0 16,1 0 0,-5 0-16,4 0 24,0 0 0,0 0-32,0 0 32,-4 0-24,5 0 8,-1-3 0,0 3 40,0 0-72,-4 0 24,4 0 40,1 0-8,-1 0-8,0-3 0,-4 3-24,4 0-8,0-3-8,1 3 32,-1 0-8,-4 0-8,4 0 16,0 0 8,0 0-40,1 0 48,-5 0-32,2 0 0,1 0 8,1 0 8,1 0-24,-5 0 8,4 0 0,0-2 24,0 2-16,1 0 8,-5 0-16,4 0 8,0 0-8,0-3-8,0 3 24,1 0 8,-1-3-8,0 3-16,0 0 8,-4 0-8,4 0 0,1 0-8,-1 0 32,0 0-24,-4 0 0,4 0 16,0-3-16,1 3 32,-1 0-32,-4 0 0,4-3 40,0 3-16,0 0-24,1-2 32,-5 2-32,4 0 8,0 0 0,0-3 8,0 3 8,-4 0-24,12 0 8,-10-3 16,10 3-8,-10 0 16,-2 0-32,5-3-8,-1 3 32,7 0-24,-8-3 16,1 3 24,0 0-16,7-2 8,-8 2-8,-3 0-24,4 0 16,1 0 8,6 0 8,-8 0-40,1-3 24,0 3-8,7-3 8,-8 3-8,-3 0-8,4 0 24,8 0-16,-10 0 0,10-3 16,-12 3-24,2 0-8,3 0 16,-1-3-16,7 3 8,-11 0 0,3 0 32,1 0-24,9 0-8,-11 0 24,-2 0-24,5 0-16,7 0 24,-9 0 0,1 0 0,7-3-8,-8 3 0,1 0 16,8 0-24,-10 0 40,3 0-40,-1 0 16,7 0-16,-11 0 8,3 0 16,1 0-8,7 0 16,-8 0-16,1 0-8,-4 0 0,4 0 0,8 0-8,-10 0 24,3 0-32,-5 0 16,4 0 24,7 0-8,-8 0-16,1 0 24,9 0-16,-10 0-24,1 0 24,8 0-16,-12 0 8,3 0 0,1 0 32,1 0-48,6 0 32,-11 0-16,3 0 0,1 0-8,7 0 16,-8 0 0,-3 0-8,4 0 0,7 0 8,-8 0 8,1 0 0,-4 0-16,4 0 24,8 0-8,-10 0-16,10 0 16,-12 0-16,2 0-24,3 0 32,6 0-32,-8 0 16,-3 0 8,11 0 16,-8 0 16,8 0-8,-8 0-8,-3 0-16,4 0 8,7 0-40,-8 0 56,1 0-24,-4 0 0,11 0 16,-8 0-24,8 0 8,-8 0 0,-3 0 0,11 0 24,-8 0 0,8 0-24,-8 0 0,-3 0 0,4 0-40,8 0 48,-10 0-8,10 0 24,-12 0-24,2 0 24,10 0 0,-10 0 8,3 0-16,-5 0-16,12 0 16,-9 0 16,8 0-8,-8 0-8,-3 0-16,11 0 24,-8 0-8,8 0-8,-8 0-8,-3 0 0,11 0 8,-8 0-24,8 0 8,-8 0 16,-3 0-8,11 0 0,-8 0 24,8 0 16,-8 0-32,-3 0-8,11 0 16,-8 0-32,8 0 0,-8 0 32,-3 0-16,11 0 0,-8 0 16,8 0 0,-8 0 8,-3 0-24,11 0 8,-8 0 0,8 0-16,-8 0 8,8 0-16,-8 0 32,8 0-8,-8 0 8,-3 0-16,11 0 16,-8 0 8,8 0-16,-8 0 0,-3 0-8,13 0 0,-9 0-16,7 0 16,-8 0 16,-3 0-16,11 0 16,-8 0 0,8 0 16,-8 0-24,-3 0-8,11 0 24,-8 0-24,8 0 8,-7 0-8,-4 0 0,12 0 0,-10 0 24,10 0 0,-9 0-8,-3 0-16,14 0 8,-10 0-8,10 0-40,-10 0 40,-4 0 0,13 0 0,-9 0 8,8 0-8,-7 0 24,-5 0-24,12 0 8,-8 0 8,9 0-8,-9 0-8,-4 0 0,13 0 8,-9 0-16,9 0 8,-9 0 0,-4 0 0,12 0 24,-7 0 0,7 0 8,-8 0-32,-4 0 0,13 0 8,-9 0-40,7 0 40,-8 0-24,-3 0 16,11 0 0,-8 0 8,9 0 24,-10 0-24,-2 0-8,12 0 8,-10 0 0,10 0-24,-10 0 32,10 0-24,-10 0 16,10 0-16,-10 0 48,10 0-40,-10 0 40,10 0-56,-10 0-32,-2 0 48,12 0 0,-8 0-16,7 0 48,-8 0 8,-3 0-40,12 0 24,-7 0-24,6 0 0,-7 0-8,7 0-8,-8 0 8,10 0 16,-11 0-32,-2 0 24,12 0 24,-10 0-16,10 0-16,-10 0 24,-2 0-16,13 0 16,-9 0-32,8 0 48,-10 0-16,-2 0-16,12 0-24,-8 0 48,7 0-48,-8 0 24,-3 0 0,11 0 8,-8 0-16,8 0 0,-8 0 8,-3 0 0,11 0-8,-8 0 56,8 0-40,-8 0 16,8 0-8,-8 0-24,8 0 24,-8 0-24,8 0 16,-8 0 8,8 0 24,-8 0-32,9 0 32,-9 0-48,10 0 24,-9 0-24,7 0 0,-8 0 8,8 0 0,-8 0 32,8 0 8,-6 0-24,7 0 8,-8 0-32,8 0-16,-8 0 8,7 0 8,-8 0 32,-3 0-24,11 0 24,-8 0 0,9 0-16,-7 0 0,6 0-16,-11 0 8,3 0 32,8 0-56,-8 0 24,9 0 0,-12 0 0,4 0-16,8 0 40,-10 0 0,-2 0-24,13 0 16,-10 0-8,8 0 0,-8 0-32,8 0 32,-8 0-32,8 0 24,-8 0 8,10 0 16,-13 0-24,4 0 24,8 0-24,-7 0 32,7 0-40,-8 0 16,9 0-16,-9 0-24,9 0 24,-13 0 8,4 0 0,9 0 8,-9 0 40,8 0-48,-12 0 0,5 0 16,7 0-24,-8 0 0,9 0-16,-13 0 24,4 0-8,9 0 40,-9 0-32,9 0 48,-13 0-48,4 0 16,8 0 8,-7 0-40,7 0 8,-12 0 8,4 0-16,9 0 16,-9 0 48,9 0-24,-13 0-24,4 0 24,9 0-8,-9 0-40,9 0 16,-13 0 8,4 0 0,8 0 0,-7 0 24,7 0-16,-12 0-8,4 0 24,9 0-16,-9 0-16,9 0 0,-13 0 8,4 0-16,9 0-16,-9 0 56,8 0-32,-12 0 8,5 0 16,7 0-8,-8 0 16,9 0-16,-9 0-16,9 0 0,-9 0-24,10 0 48,-14 0-16,4 0 8,9 0 16,-9 0 0,9 0-24,-9 0-16,11 0 16,-10 0-40,7 0 48,-12 0-8,4 0 32,12 0-40,-12 0 72,11 0-64,-15 0 0,5 0 24,10 0-8,-11 0-8,12 0-16,-16 0 8,4 0-16,11 0 8,-11 0 8,12 0 8,-16 0-8,4 0 40,11 0-24,-10 0 0,10 0-8,-15 0-8,4 0-8,12 0 8,-12 0-8,11 0 16,-15 0-8,5 0 24,9 0 0,-10 0-16,10 0 8,-14 0-16,4 0 0,10 0-8,-10 0-8,12 0 16,-16 0 0,4 0-16,11 0 56,-11 0-32,12 0 8,-16 0-16,4 0 32,10 0-56,-10 0 32,10 0-24,-14 0 16,4 0 16,12 0-16,-12 0 32,10 0-24,-14 0-8,4 0 24,12 0-8,-12 0-8,11 0-16,-15 0 8,5 0-32,10 0 40,-11 0-8,12 0 16,-16 0-16,4 0 8,11 0 8,-11 0-24,12 0 16,-16 0-8,4 0 8,10 0-32,-10 0 32,9 0 8,-13 0-16,4 0 8,10 0 16,-10 0-16,10 0 0,-14 0-8,4 0 16,9 0 0,-9 0-16,12 0-8,-16 0 8,4 0-8,11 0-8,-10 0 32,7 0-16,-12 0 0,4 0 8,10 0-8,-9 0-16,9 0-8,-14 0 24,4 0 8,10 0-8,-10 0 24,9-2 0,-13 2-24,4 0 8,10 0 16,-10 0-56,10 0 32,-10 0-24,10-3 16,-10 3 16,12 0 0,-12 0-8,10 0 0,-10 0 8,10 0-8,-14 0 0,5-3 24,7 3-32,-8 0-24,10 0-24,-14 0 56,5 0-40,7 0 8,-8 0 24,9 0 16,-9 0 24,9 0-48,-9 0 32,9 0-24,-9 0 8,8 0 8,-7 0 8,7 0 16,-12 0-32,4 0 8,9 0 24,-9 0-32,9 0-8,-9 0 0,9 0 8,-9 0 24,8 0 0,-12 0-24,5 0 8,7 0 16,-7 0-24,7 0 16,-12 0-16,4 0 32,12 0-16,-12 0 16,11 0-8,-15 0-24,5 0 0,10 0 16,-11 0-24,12 0 0,-16 0 8,4 0 16,11 0-24,-11 0 32,12 0-32,-16 0 8,4 0 8,11 0-8,-10 0 16,10 0 8,-11 0-16,12 0 8,-12 0-40,11 0 24,-11 0-8,12 0 8,-12 0 8,12 0 32,-12 0-32,-4 0-8,15 0 0,-11 0 16,12 0-40,-12 0 16,-4 0 8,15 0 0,-10 0-8,10 0 32,-11 0 24,-4 0-48,16 0 32,-12 0-8,11 0-40,-11 0-8,-4 0 24,16 0-40,-12 0 32,11 0 8,-10 0 16,10 0 8,-11 0 8,12 0-40,-12 0 16,11 0-24,-10-3-8,9 3 24,-10 0-16,-4 0 16,14 0 32,-10 0-24,10 0 16,-10 0-8,-4 0-16,14 0-8,-10 0-8,9 0 0,-9 0 0,-4 0 16,14 0-16,-10 0 8,9 0 40,-9 0-16,-4 0-16,14 0 8,-10 0 8,12 0-32,-12 0-8,-4 0 24,14 0-32,-10 0 24,9 0-8,-9 0 32,-4 0-16,16 0 16,-12 0 8,11 0-48,-11 0 24,-4 0 0,16 0-16,-12 2-16,11-2 64,-10 0-24,-5 0-8,12 1 32,-8-1-8,12 1-8,-12 1-40,-4-2 24,15 0 8,-10 1-16,10 1 16,-11-2 16,-4 0-24,16 0 16,-12 0-8,11 1 16,-11 0-16,-4-1-8,14 2 0,-9-1 0,7-1-40,-7 2 24,-5-2 16,15 0 16,-11 0-32,12 1 64,-12-1-24,-4 0-24,15 1 8,-11-1 40,12 2-72,-12-2 40,-4 0-16,15 0-40,-10 0 32,10 1 16,-11 1 16,-4-2-24,16 0 16,-12 1-8,11-1-8,-11 0-48,-4 0 48,16 0-8,-12 0 0,11 2-16,-10-1 32,-5-1-8,15 1 24,-11-1-40,12 0 40,-12 0-32,-4 0 8,17 0-16,-13 2 24,13-2-16,-6 1 8,-11-1 0,11 0 0,0 0 0,1 0 8,-8 0 8,-4 0-16,15 0-16,-4 0 32,-6 2-40,10-2 24,-15 0 0,4 0 16,12 0-16,-12 1 16,11 0-8,-15-1-8,11 0-8,1 2 16,-8-2-48,13 1 24,-17-1 16,4 0 0,13 0-8,-6 2 32,-7-2-16,-4 0-8,16 1-16,-12 0 16,11-1 24,-11 0-40,-4 0 16,17 0 8,-13 0-16,12 2-24,-12-2 24,-4 0 8,15 0-16,-10 0 16,11 1-8,-4 1 16,-12-2-8,11 0 16,0 0-24,-7 1-16,12-1 16,-16 0 8,11 1-40,-7 1 48,13-1 8,-6-1-8,-11 0-8,4 0 0,13 2-8,-6-1-8,1-1 8,-12 0 8,11 1 8,0-1-16,0 2 8,0-1 32,1 1 8,-1-2-40,0 1 32,0-1-72,0 0-8,1 1 64,-1-1-16,0 0 40,-11 0-40,11 2 40,1-2-56,-1 1 32,0-1-32,0 0 0,0 0 32,1 0-24,0 0 32,1 2-8,-1-2 0,1 0 16,1 0-48,-14 0 16,14 0-8,0 0 8,-1 0-48,-1 1 48,1-1 8,-1 1 0,1 1 16,0-1-8,-13-1-16,12 0 40,2 0-72,-1 2 16,0-1 8,-1-1-8,1 0 48,-1 0-16,1 0-24,-13 0 8,13 1 8,-1 1-32,1-1 40,-1-1-24,-12 0 8,13 0-24,0 2 32,-1-2-32,1 0 40,-13 0-16,13 1 0,-1-1 8,1 1-24,-1-1 32,-12 0-16,13 2 0,0-2 8,-1 0-8,1 0-24,-13 0 24,14 0-16,-2 0 8,1 0 0,0 0 32,-1 1-40,2 1 0,0-2 8,-1 0-16,-13 0 24,12 0 16,1 0-8,0 0 8,-1 0-32,-12 0 16,14 0 32,0 0-40,0 0 16,0 1-8,0-1-8,0 0 16,0 0-8,0 0 40,0 0-32,-1 0 0,0 0 16,1 0 32,-2 0-24,-12 0-32,13 1 40,0-1-24,-1 0-24,1 0 8,-13 0 0,12 2 24,1-2-24,0 0 8,-1 0 0,-12 0-8,13 0-16,-2 0 8,2 0 8,-1 1 0,-12-1 0,13 2 0,-1-2 24,1 1-24,0-1 24,-1 0 8,1 0-24,0 0 0,-1 0-16,-12 0 8,13 0-8,-1 0 24,2 1 16,0-1-16,-14 0-16,13 0 16,1 2-32,0-2 8,-1 1-8,-13-1 16,14 0 0,0 0 16,-2 0 8,2 0-16,-14 0-8,14 0 33,-1 0-33,-1 0-17,1 0 42,-13 0-25,13 0-16,1 0 32,-2 0 8,1 0 0,-13 0-24,13 0 40,-1 0-48,1 0 32,-1 0-32,-12 0 8,13 0-32,0 0 24,-1 0-8,1 0 24,-13 0-8,12 0 24,1 0-16,0 0-40,-1 0 0,-12 0 32,13 0-16,-2 0 16,0 0 16,1 0-24,-12 0 8,11 0 40,0 0 16,2 0-8,-2 0-24,-11 0-24,11 0 16,0 0-48,0 0 64,-6 0-32,-5 0 0,15 0 0,-11 0 40,12 0-24,-12 0 32,-4 0-48,15 0 56,-11 0-24,12 0-8,-12 0 16,-4 0-40,15 0 40,-10 0 72,10 0-8,-11 0 32,10 0-8,-9 0-8,7 0 8,-8 0-8,9 0 8,-9 0 8,9 0 24,-9 0 24,-4 0-184,11 0 184,-8 0-16,8 0-8,-8 0-8,-3 0-152,4 0 168,7 0-8,-8 0 48,0 0 0,-3 0-208,4 0 208,0 0 16,1 0 0,-1 0 8,-4 0-232,4 0 232,0 0 33,-1 0-41,0-3 8,-3 3-232,3 0 240,-1 0 0,1 0 8,0 0-48,-3 0-200,3 0 176,0-2-32,-1 2-48,-2 0 0,0 0-96,3 0 112,-3-3-16,0 3 40,3-3 0,-3 3-136,0 0 104,0 0 24,0-3-48,3 3-8,-3 0-72,0 0 48,0-3-8,3 3 8,-3 0 0,0 0-48,0 0 72,2 0-72,-2 0-16,0 0-144,0 0 160,0 0-336,0 0-240,0 0-376,0 0-361,0 0 4490,0 0-8066,0 0 2761,-1 0-257,-3 0-127,4 0 2512,-4 0-2337,-1 0 593,-6 0 487,7 2 233,4-2 1024,-11 1-3304,11-1 3304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3:17.33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 51 2632,'0'0'0,"0"0"0,0 0 192,0 0-64,0 0-32,0 0-24,0 0 16,0 0 24,3 0 72,-3-3 56,0 3-240,3 0 320,-3-2 32,2 2 17,-2 0-9,0 0-360,3 0 336,-3 0-24,3 0-16,-3-3-8,0 3-288,3 0 344,-3-3-16,3 3 48,-1 0-56,-2 0-320,3 0 312,0-3-32,0 3-16,0-3 56,-3 3-320,2 0 288,1-2 49,0 2-1,1-3 8,-4 3-344,4 0 304,1 0-32,-1 0-48,0 0-16,-4 0-208,4-3 184,0 3 56,1-3-8,-1 3 56,-4 0-288,4-3 240,0 3-72,0-2-88,1 2-72,-5 0-8,4-3 0,0 3 16,7-3 48,-8 3 32,-3 0-96,4-3 152,0 3-48,8-3 32,-10 3-104,-2 0-32,5-2-32,-1 2 16,7 0-16,-8 0 56,-3 0-24,4-3 104,0 3 8,8 0 0,-10 0-16,-2 0-96,5 0 32,-1 0-64,7 0-32,-8 0 48,-3 0 16,4 0 8,10 0 96,-10 0 24,9 0 8,-13 0-136,4 0 72,9 0-39,-9 0-74,8 0-31,-12 0 72,5 0-56,7 0 64,-8 0 56,9 0 65,-13 0-129,4 0 128,12 1-88,-12-1-16,11 2-104,-15-2 80,4 0-40,12 1 0,-12 0 56,12 1 96,-16-2-112,4 1 120,13 1-40,-6-1-72,0 0-56,-11-1 48,11 2-80,0-1 48,1-1 56,-1 2 0,-11-2-24,11 1 80,-7 0 16,13 1-24,-6-1 48,-7 1-128,13 0-16,-6 1-56,1 0 40,-12-3 40,12 3 16,1-2 48,-1 2 64,1-2-8,-13-1-120,13 2 112,-1-1-16,1 1-48,0-1-80,-13-1 32,12 1 8,1 1 32,-1-1 80,1 1 40,0-2-32,-1 0-80,1 0-40,-1 1-88,-12-1 80,13 1-40,0-1 8,-1 0 40,1 2 40,-13-2-48,14 0 88,0 0 32,0 0-56,0 0-40,-14 0-24,14 0-48,0 0 8,0 0-48,0 0 80,-14 0 8,14 1 40,0-1 56,-1 2 32,-1-2-24,1 0-56,-1 0-88,1 0-64,0 0 24,-13 0 80,11 0-32,0 0 56,0 0 104,1 0-40,-12 0-88,11 0 112,0 1-120,0-1-32,0 0-32,1 0 0,-12 0 72,11 0-32,0 0 48,0 1 48,0-1 16,-11 0-80,12 0 72,-1 0-32,0 0-72,0 0-56,-11 0 88,11 0-64,1 2 8,0-2 120,-1 1 32,-11-1-96,13 0 120,0 2-64,-1-1-32,1-1-48,-13 0 24,13 1-64,-1-1-32,1 0 24,-1 0 96,-12 0-24,12 0 48,-1 0 88,0 0-72,0 0-48,-11 0-16,11 0-48,1 0-32,-1 0-8,0 0 24,-11 0 64,11 0 8,0 0 80,1 2 24,-8-1 8,-4-1-120,17 0 16,-13 2-48,11-2-88,-10 0-16,-5 0 136,15 0-24,-11 0 8,9 1 160,-9 0-32,-4-1-112,14 0 88,-10 2-88,9-2-64,-9 0-40,-4 0 104,14 1-112,-10 1 80,12-2 48,-12 1 40,-4-1-56,15 1 128,-11-1-32,12 0-56,-12 0-72,-4 0 32,15 0-104,-10 0 24,10 0 8,-11 2 104,-4-2-32,16 1 80,-12 1-32,11-1 48,-10 0-48,-5-1-48,15 2 0,-4-1-24,-7 1-56,12-2 16,-16 0 64,11 1 0,-7 0 128,13 1 0,-13-1-40,-4-1-88,16 0 64,-12 2-112,11-1-40,-11-1-8,-4 0 96,16 1-48,-12 1 32,11-2 104,-10 1 8,-5-1-96,15 2 64,-11-1 0,12 0-88,-12 1-32,-4-2 56,15 1-64,-10 1 0,10-2 56,-11 0 64,-4 0-56,14 0 72,-10 0 32,12 0-80,-12 0-16,-4 0-8,14 0-88,-10 0-32,10 0 48,-10 0 80,-4 0-8,14 1 72,-9-1 40,10 0 8,-11 1-112,-4-1-8,16 0 8,-12 0-96,10 0-16,-10 2 40,-4-2 64,16 1-16,-12 1 96,10-1 64,-10 1-32,-4-2-112,14 1 72,-10-1-80,12 1-96,-12-1-16,-4 0 120,15 2-96,-11-1 72,10-1 72,-9 2 120,-5-2-168,12 1 144,-8 0-64,9 1-64,-9-1-96,-4-1 80,13 2-152,-9-2 96,10 1 40,-10-1 48,-4 0-32,16 0 168,-12 0-88,10 0-40,-10 0-80,-4 0 40,14 0-104,-10 0 16,9 0 24,-9 0 64,-4 0 0,14 0 32,-10 0 64,10 0 16,-9 0-32,-5 0-80,12 0 24,-8 0-72,9 0-56,-9 0-32,-4 0 136,13 0-64,-9 0 104,9 0 56,-9 0 32,-4 0-128,12 0 88,-7-3-136,7 3-64,-8-3 8,-4 3 104,13 0-72,-9-2 56,9 2 104,-10 0 40,-3 0-128,11 0 48,-8 0 16,8 0-56,-8 1-96,9-1-16,-9 1 8,8-1 56,-6 0 64,-5 0-24,11 0 216,-7 2-40,7-2-72,-8 0 8,-3 0-112,13 0-144,-11 0 40,10 0 24,-10 0 48,-2 0 32,12 0 128,-10 0 8,10 0 0,-10 0-56,-2 0-80,13 0 48,-9 0-112,9 0-32,-9 0-24,-4 0 120,13 0-64,-9 0 120,8 0 0,-9 0 160,-3 0-216,11 0 136,-6 0-104,7 0-64,-8 0-88,-4 0 120,13 0-136,-9-3 96,9 3 64,-9 0 80,-4 0-104,13-3 136,-9 3-56,9-3 8,-11 3-184,-2 0 96,12-2-88,-8-1-32,7 3 88,-8-3 48,-3 3-16,12 0 128,-7 0-40,7 0-24,-8-3-24,-4 3-40,13 0-64,-9-3 24,9 3-80,-9 0 48,-4 0 72,13 0-16,-11 0 56,10 0 80,-10 0 0,-2 0-120,13 0 32,-10 0-32,9 0-112,-9 0 0,-3 0 112,11 0-56,-6 0 72,7 0 56,-7 0 48,-5 0-120,12 0 112,-8 0-80,9-3-16,-9 3-136,9 0 8,-13 0 112,4 0-32,9 0 56,-9 0 56,8 0 80,-12 0-160,5 0 56,7 0-16,-8 0-48,9 0-56,-13 0 64,4-2-72,9 2 40,-9 0 80,9 0 56,-9 0 32,8 0-56,-7-3 0,7 3-112,-8 0-24,9-3-32,-9 3 48,9 0 40,-9-3 96,9 3 32,-9 0-32,9 0-8,-13 0-88,4 2-8,8-2-48,-7 0-24,7 0 8,-12 0 72,4 0 8,9 0 104,-9 0 16,9 0 8,-13 0-136,4 0 73,9 0-65,-9 0-57,8 0-47,-12 0 96,5 1-40,7-1 40,-8 0 80,12 0 41,-16 0-121,4 0 120,11 0-32,-10 0-88,7 0-48,-12 0 48,4 0-48,11-3 0,-11 3 88,11-3 24,-15 3-64,4 0 168,12-2-56,-12 2-24,11 0-72,-15 0-16,5 0-112,10 0 0,-11-3 56,10 3 56,-14 0 0,4-3 72,12 3 96,-12 0-48,11-3-24,-15 3-96,5 0-16,10 0-56,-11-3-64,10 3 112,-14 0 24,4 0 32,12-2 120,-12 2 48,12 0-104,-16 0-96,4 0 112,11 0-136,-11-3-8,10 3-80,-14 0 112,5 0-64,7 0 56,-8-3 88,9 3 40,-13 0-120,4 0 144,9 0-48,-9 0-72,9 0-24,-13 0 0,4 0-96,8 0 16,-7 0 40,9 0 64,-14 0-24,4 0 128,8-3 0,-7 3-48,7 0-16,-12 0-64,4 0-40,9 0-24,-9 0 8,9 0 72,-13 0-16,4 0 32,9 0 72,-9 0 40,10 0-48,-14 0-96,4 0 40,12 0-80,-12-3-64,10 3 16,-14 0 88,4-2-8,10 2 80,-10-3 64,12 3-32,-16 0-104,4 0 144,10 0-152,-10-3 8,11 3-72,-15 0 72,5 0-88,9 0 104,-10 0 8,10-3 112,-14 3-136,4 0 128,9-3-56,-9 3-32,8 0-96,-12 0 56,5-2-128,7 2 64,-8 0 0,9 0 104,-13 0-40,4 0 104,9 0 24,-9 0-64,9 0-32,-13 0-32,4-3-56,9 3-8,-9-3-32,8 3 40,-12 0 56,5-3 48,7 3 40,-8 0 96,8 0-96,-12 0-88,2-3 96,10 3-120,-10 0-16,10 0-32,-12 0 72,2 0-48,10 0 48,-10-2 72,10 2 64,-12 0-136,2 0 40,10 0-48,-10 0-24,10 0-128,-12 0 160,2 0-80,10 0 64,-10 0-32,10 0 128,-12 0-80,3 0 96,8-3-16,-8 3-80,8 0 24,-11 0-24,3 0-96,8 0 64,-8 0 88,8 0 112,-11 0-168,3 0 168,8 0-24,-8-3-64,8 3-96,-11 0 16,3 0 80,8-3-112,-8 3 24,8 0 32,-11 0-24,3 0-16,9 0 112,-8 0 144,9 0-120,-9 0-40,7-3-88,-8 3-144,8 0 8,-11 0 144,3 0-64,8 0 72,-8-2 104,8 2 144,-11 0-256,3 0 152,8 0-32,-8 0-168,9 0-120,-12 0 168,2 0-128,10 0 32,-10 0 88,10 0 152,-12 0-144,2 0 176,10 0-8,-10 0-40,10 0-176,-12 0 48,2-3-104,3 3-8,-1 0 40,7 0 96,-11 0-24,3 0 176,1 0-32,0-3 72,7 3-128,-11 0-88,3 0 0,1 0-72,1 0-64,-1 0 48,-4 0 88,4 0 0,0 0 104,0 0 56,-1-3 64,-3 3-224,4 0 153,1 0-129,-1 0-89,0 0-79,-4 0 144,3 0-144,0 0 152,-1 0 72,1 0 145,-3 0-225,3 0 208,0 0-88,0 0-104,-1 0-120,1 0-72,0 0 71,0 0 89,-3 0 105,0 0 79,0 0-168,0 0 152,0 0-16,0 0-144,0 0-272,0 0 456,0 0-336,0 0 16,0 0 64,0 0 176,0 0 16,0 0-168,0 0 128,0 0-120,0 0-289,0 0 706,0 0-1314,0 0-55,0 0-392,0 0-553,0 0 7227,0 0-13148,-2 0 4857,1 2-87,-3 0 415,4-2 2681,-4 3-1832,-1 0 679,-6 0 521,7-2 176,4-1 456,-13 3-2880,13-3 2880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0:48.769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0 0 2704,'0'0'0,"0"0"240,0 0-160,0 0-80,0 0 64,0 0 16,0 0 24,0 0-32,0 0-16,3 0-16,-3 0-32,3 0 0,-3 0-8,0 0 24,3 0 16,-3 0 48,2 0-24,-2 0-64,0 0 104,3 0-8,0 0-24,-3 0 8,0 0-80,3 0 72,0 0-24,-1 0 32,-2 0 48,0 0-128,3 0 120,-3 0 56,3 0-39,0 0 7,-3 0-144,3 0 112,-1 0 0,1 0-8,0 0 56,-3 0-160,3 0 184,-3 0 8,3 0 16,-1 0-48,-2 0-160,3 0 128,0 0 0,0 0-32,0 0 16,-3 0-112,2 0 152,1 0-8,0 0 40,0 0-32,-3 0-152,3 0 112,-1 0-32,1 0 0,0 0-24,-3 0-56,3 0 96,0 0-16,-1 0 32,1 0 8,-3 0-120,3 0 96,0 0-8,0 0-48,-1 0-16,1 0 0,0 0 24,0 0-16,0 0 88,-1 0-64,1 0 64,0 0-32,0 0-48,-3 0-40,3 0 40,-1 0 32,1 0-8,0 0 48,-3 0-112,3 0 152,0 0-32,-1 0 41,1 0-41,-3 0-120,3 0 104,0 0-40,0 0 8,-3 0-16,0 0-56,3 0 128,-3 0-8,2 0 24,-2 0-24,0 0-120,3 0 64,0 0-24,0 0-24,0 0 24,-3 0-16,2 0 48,1 0-24,0 0 56,0 0-40,0 0-24,-1 0-16,1 0-72,0 0 32,0 0 32,0 0 0,-1 0 88,-2 0-104,3 0 56,0 0 8,0 0 8,0 0-88,-1 0 72,1 0-80,0 0 48,0 0 8,-3 0-32,3 0 56,-1 0 40,1 0 24,0 0-48,0 0-16,0 0-56,-1 0 0,1 0 24,-3 0-24,3 0 64,0 0 64,0 0-24,-1 0 8,1 0-48,0 0-8,0 0-56,0 0-8,-1 0-32,-2 0 40,3 0 32,1 0 40,1 0 24,-3 0 0,3 0-80,-1 0-40,0 0 0,7 0-32,-11 0 56,3 0-48,1 0 104,0 0-72,1 0 136,-5 0-120,4 0 80,0 0-48,0 0 0,0 0-72,-4 0 40,5 0-56,-1 0 24,0 0 16,0 0 48,0 2 32,1-2-24,-1 1 24,0 1-80,-4-2 16,4 0-48,1 0 0,-1 0 72,0 0-16,-4 0-8,11 0 88,-8 0-24,0 1-40,1-1 0,-4 0-24,11 1-24,-8-1-24,1 0 0,0 0-32,-4 0 80,5 0 40,-1 0 56,0 2 0,7-1 64,-11-1-160,3 2 16,1-1 8,0-1-88,8 0 8,-12 0 56,2 0-56,3 1 40,-1-1 40,7 2 40,-11-2-64,3 0 104,1 0-80,0 1-8,7 1-48,-11-2 32,3 1-40,1-1 24,1 0 56,6 0-24,-11 0-16,3 0 104,1 1-32,0-1-16,7 2 0,-11-2-56,3 0-56,1 0-40,0 0 48,8 0-8,-12 0 56,2 0 40,3 0 64,-1 0-32,7 0 16,-11 0-88,3 0 0,1 1-64,0-1 0,8 0 8,-12 0 56,2 0-48,3 0 160,-1 0-40,7 0 0,-11 0-72,3 0 56,1 0-96,0 0-24,7 0 16,-11 0 48,3 0-80,1 0 56,1 0 72,6 0-8,-8 0 80,1 0-80,8 0-24,-9 0-64,-3 0 48,4 0-80,8 0-8,-10 0 56,3 0 24,-5 0 8,11 0 80,-8 0 24,1 0-48,0 0-32,-4 0-24,11 0-80,-8 0-8,1 0-16,7 0 64,-11 0 40,3 0-16,1 0 112,11 0-16,-13 0-24,-2 0-56,12 0 24,-10 0-64,10 0-40,-10 0 56,-2 0 24,12 0-24,-10 0 48,10 0 64,-10 0-72,-2 0-16,12 0 72,-10 0-56,10 0-24,-10 0-8,-2 0 16,12 0-64,-10 0 0,10 0 88,-10 0 24,-2 0-48,12 0 72,-10 0 16,10 0-48,-10 0-56,-2 0 16,12 0-40,-10 0-40,10 0 0,-10 0 112,-2 0-32,13 0 24,-9 0 72,9 0-56,-9 0-24,-4 0-16,11 0-24,-7 0-16,8 0-48,-9 0 96,-3 0-8,12 0-24,-8 0 48,9 0 88,-9 0-64,-4 0-48,13 0 32,-10 0-56,9 0-40,-8 0-24,-4 0 88,13 0-8,-9 0-40,7 0 112,-6 0-8,-5 0-56,12 0 72,-8 0-16,9 0-72,-9 0-48,-4 0 64,16 0-64,-12 0-8,11 0 32,-11 0 112,-4 0-72,16 0 48,-12 0 40,11 0-56,-10 0-24,-5 0-8,15 0 0,-11 0-24,12 0 0,-12 0 72,-4 0-48,15 0 32,-10 2 72,10-2-8,-11 1-56,10 0-40,-10 1-48,9-1 0,-9-1-16,9 0 104,-9 0-16,9 0 136,-9 0-79,-4 0-81,12 0 72,-7 2-56,7-1-64,-8-1-41,12 0 73,-12 0-8,10 0 32,-10 0 105,-4 0-113,13 0 56,-9 0 16,9 0-72,-9 0-40,9 0-72,-9 0 80,10 0-41,-10 0 170,10 0-17,-10 0 0,12 0 8,-12 0-136,11 0-48,-11 0 16,12 0-1,-12 0 73,-4 0 8,15 0 81,-10 0-25,10 0 56,-11 0-96,-4 0-16,16 0-8,-12 0-48,11 0-16,-11 0 0,-4 0 72,16 0 16,-12 0 0,12 0 64,-12 0 32,11 0-80,-15 0-32,4 0-8,12 0-48,-12 0-80,-4 0 136,15 0-81,-10 0 65,10 0 8,-11 0 137,-4 0-129,16 0 56,-12 0 16,8 0-72,-7 0-48,9 0-48,-14 0 96,4 0-48,11 0 16,-11 0 40,12 0 72,-16 0-80,4 0 48,11 1 32,-10-1-88,10 2-32,-15-2 40,4 0-88,12 0 16,-12 0-1,11 0 121,-15 0-48,5 0 49,10 0 15,-11 1 16,12-1-80,-12 0-56,11 0-16,-11 0-9,12 0 1,-16 0 80,4 0 32,11 0-8,-10 2 81,10-2-57,-15 0-48,4 1 32,9 0-64,-9-1-56,11 2-1,-15-2 89,5 0-32,10 0 16,-11 0 136,9 1 41,-13-1-161,4 2 88,9-2 0,-9 1-136,9 0-64,-13-1 112,4 2-56,8-2 40,-7 1 16,7-1 88,-12 0-88,4 2 64,9-1 0,-9-1-16,10 1-48,-14-1 0,4 0-88,12 0 56,-12 0-72,11 0 112,-15 0-8,5 0 88,10 0-32,-11 0 80,12 0-96,-16 0-40,4 2-16,11-2-48,-10 0-8,10 0-32,-15 0 104,4 0 56,12 0 0,-12 0 64,11 0 8,-15 0-128,4 0 40,12 0-72,-12 0-32,11 0-8,-15 0 72,5 0-72,10 0 120,-11 0 16,9 0 96,-13 0-160,4 0 112,9 0-32,-9 0-56,7 0-64,-11 0 40,3 0-40,8 0 80,-8 0-16,8 0 56,-11 0-80,3 0 144,8 0-64,-8 0 48,1 0-80,-4 0-48,4-3-24,8 3-56,-10 0 16,3 0 72,-5 0-8,4 0 112,7 0 8,-8 0 80,1 0-160,-4 0-40,4 0 40,0 0-64,1 0-64,-1 0 72,-4 0 16,4 0-16,0-3 136,0 3-32,1 0 0,-5 0-88,4 0 80,0 0-64,0 0-32,0 0 24,-4 0-8,5 0-48,-1 0 72,0 0 32,0 0 0,0 0 64,1 0-56,-3 0-64,1-3-16,-3 3 16,3 0-40,0 0-8,0 0 72,-1 0 0,-2 0-24,3 0 120,0 0-48,-3 0 0,3 0-64,-3 0-8,0 0-56,3 0-72,-3 0 64,2 0 64,-2 0 0,0 0-16,3 0 96,-3 0-104,3 0-80,-3 0 104,0 0-256,3 0-200,-3 0-200,0 0-145,0 0 801,3 0-984,-3 0-72,0 0-184,0 0-80,0 0 1320,0 0-1361,0 0 17,0 0 208,0 0 287,0 0 5539,0 0-9972,0 0 4802,-2 0-2704,2 0 3184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0:50.32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0 20 2656,'0'0'0,"0"-3"280,0 3-280,0 0 136,0 0-40,0 0 8,3 0 0,-3 0-104,0 0 88,3 0 48,-3-2 32,3 2 16,-3 0-184,3 0 224,-1-3 0,1 3 8,0 0-7,-3 0-225,3 0 200,0 0 8,-1 0-24,1 0-16,-3 0-168,3-3 152,-3 3 16,3 0-8,-3 0 24,0 0-184,3 0 152,-1 0-24,1 0-8,-3 0-40,0 0-80,3 0 96,0 0 8,0 0 8,-1 0 48,-2 0-160,3 0 168,0 0 0,0 0-8,0 0-48,-3 0-112,2 0 112,1 0-16,0 0 32,0 0 16,-3 0-144,3 0 184,-1 0-16,1 0 24,0 0-24,-3 0-168,3 0 112,1 0 8,0 0-23,-1 0 39,-3 0-136,4-3 136,7 3 16,-8 0-8,0 0 8,-3 0-152,4 0 96,0 0 0,1 0 16,-1 0-72,-4 0-40,4-3 104,0 3 8,1 0-16,-1 0 24,-4 0-120,4 0 104,0 0-40,0 0-16,1 0 0,-5 0-48,4 0 32,7 0 24,-11-2 16,4 2-8,-4 0-64,4 0 88,8 0-48,-10 0 16,3 0-24,-5 0-32,4 0-8,0 0 40,0 0-8,7 0 8,-11 0-32,3 0 72,1 0-24,1 0 16,6 0-24,-11 0-40,3 0 24,1 0-8,0 0-40,7 0 64,-11 0-40,3 0-8,1 0 56,0 0 0,8 0 16,-12 0-64,2 0 56,3 0 0,-1 0-16,7 0-40,-11 0 0,3 0 64,8 0-40,-8 0 80,1 0-24,-4 0-80,14 0 104,-10 0-8,9 0-24,-9 0-8,-4 0-64,11 0 16,-8 0 48,8 0-24,-6 0 40,-5 0-80,11 0 64,-8 0-32,9 0 0,-8 0-16,-4 0-16,12 0 32,-10 0-8,11 0-16,-9 0 24,-4 0-32,13 0 48,-9 0 0,7 0 0,-8 0-16,-3 0-32,11 0 0,-8 0-32,8 0 16,-8 0 40,8 0-8,-8 0 32,8 0-24,-7 0-24,8 0 16,-10 0-48,10 0 40,-10 0-40,-2 0 32,12 0 0,-9 0 32,8 0 32,-8 0-56,8 0 40,-7 0-48,7 0-40,-7 0 80,9 0-96,-9 0 80,9 0-48,-9 0 32,-4 0-8,13 0 24,-11 0 32,11 0-48,-9 0-32,-4 0 24,13 0 16,-9 0-48,9 0 16,-9 0 32,8 0 8,-7 1-16,7-1 72,-8 0-88,-4 0 8,14 0-8,-9 1-16,10-1-40,-11 0 56,-4 0 8,16 2-8,-12-2 24,11 1 32,-10 1-8,-5-2-40,16 0 40,-11 1-56,11 0-8,-4-1-8,-1 0-24,0 0 64,0 2 16,0-1 8,-11-1-32,12 0 40,-1 2-16,0-2-48,0 0-8,-11 0 32,11 0-48,1 0 24,-1 0 16,0 0 88,0 0-32,-11 0-48,12 1 32,-1-1 0,0 0-72,0 0 32,0 0-48,-6 0 24,11 0 40,-11 1 24,11-1-40,-11 0 96,10 0-128,-11 0 24,-4 0 16,16 2 40,-12-2-104,11 0 48,-11 1 16,-4-1 0,16 2 0,-12-1 0,11 0 56,-10-1-48,-5 0-8,15 0 32,-11 2-16,12-2-24,-12 0 40,-4 0-32,15 0 0,-10 0 64,10 1 24,-11-1 1,-4 0-89,16 2 72,-12-1-32,11-1-80,-11 0 16,-4 0 24,17 1 24,-6-1-32,1 0 88,-8 2-72,-4-2-8,15 0 40,-11 1 0,13-1-64,-6 2 40,-11-2-16,13 0-64,0 0 32,-2 0 0,0 0 80,-11 0-48,11 0 40,1 1 48,-1 0-56,0-1-32,-11 0 0,11 0-24,0 0-48,1 0 40,-1 0-40,-11 0 72,11 0 48,0 0-40,0 0 104,1 0-72,-12 0-40,4 0 8,13 0-16,-13 0-56,13 0 32,-17 0 32,11 0-24,0 0 56,0 0 0,-6 0 40,-5 0-72,16 0 8,-4 0 8,-1 0-72,0 0 8,-11 0 48,11 0-32,0 0 0,1 0 56,-1 0 16,-11 0-40,11 0 56,-7 0-16,12 2-16,-12-1-56,-4-1 32,17 0-56,-13 0 8,11 0-8,-11 0 40,-4 0 16,17 2 32,-6-2 8,-6 1 0,12-1 8,-17 0-48,11 1-16,0-1-40,0 0 24,0 0-48,1 0 104,-1 0-32,0 0 56,0 0 0,-11 0-48,11 0 0,1 0-8,-1 0-64,0 0 32,-11 0 40,11 0-64,-7 0 40,12 0 32,-5 0 32,-11 0-40,11 0 40,0 0-8,-6 0-56,10 0-24,-15 0 48,4 0-32,12 0-32,-5 0 88,0 0-48,-11 0 24,11 0 56,1 0-24,-8 0 8,11 0-48,-15 0 8,4 0-32,12 0 24,-12 0-40,11 0 72,-15 0-24,12 0 16,-1 0 40,-7 2-24,11-2 40,-15 0-72,12 0-16,-1 0-56,0 1 32,0 1-32,-11-2 72,12 1 8,-1-1 8,0 0 72,0 1-16,-11-1-72,11 0 64,-6 0-32,11 0-64,-4 0-16,-12 0 48,11 0-72,0 0 80,0 0-8,0 0 80,-11 0-80,12 0 40,0 0 0,1 2-24,-1-2-64,-12 0 48,13 0-32,0 0-40,-1 0 80,1 0-24,-13 0 16,13 0 96,-1 0-40,2 0-24,2 0-8,-16 0-24,15 0-80,0 0 64,-1 0-56,0 0 72,-14 0 0,14 0 8,0 0 32,0 0-24,0 0 24,-14 0-40,14 0-8,0 0-32,-1 0 0,0 0-8,-13 0 48,12 0-24,1 0 24,0 0 56,-1 0-48,-12 0-8,13 0 56,-2 0-48,0 0-64,0 0 24,-11 0 32,12 0-72,-1 0 64,0 0 24,0 0 8,-11 0-24,11 0 32,1 0-32,-1 0 0,0 0-24,-11 0 24,11 0-40,0 0 0,1 0 40,-1 0-24,-11 0 24,11 0 64,0 0-24,1 0-16,-1 0-8,-11 0-16,11 0-48,0 0-8,0 0-16,-6 0 80,10 0-8,-11 0 88,12 0-64,-5 0 24,-11 0-48,4 0 24,11 0-56,-10 0 48,10 0-80,-15 0 64,4 0 8,12 0 0,-12 0 72,10 0 8,-14 0-88,4 0 88,9 0-96,-9 0-8,9 0 0,-11 0-40,10-3 80,-10 3 16,10 0 40,-12 0-80,2 0 48,10 0 56,-10 0-56,10 0-16,-12 0 24,4-3-48,0 3 32,0 0 40,-4 0-80,4 0 104,1 0-8,-1 0 56,0 0-24,0 0-32,0-3 48,1 3-64,-1-2 64,0 2 24,-4 0-168,4 0 232,0 0-16,1 0 32,-1 0-56,-4 0-192,3 0 144,-1 0-8,1-3-88,-3 3-48,0 0 160,3-3-56,-3 3 112,3-3-48,-3 3-16,0 0-72,0 0-64,0-3-48,0 3-40,0 0 80,3 0-64,-3 0 112,0 0-104,0 0 48,0 0-160,0 0-280,0 0-360,-2 0-368,2 0 1168,-1 0-1545,-3 0-271,-1 0-184,0 0-9,5 0 2009,-11 2-1800,6-1 488,-6 1 383,6 2-103,5-4 1032,-14 4-3024,14-4 3024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0:57.25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 58 3176,'0'0'0,"0"0"0,0 0 176,0 0 104,0 0-248,0 0 248,0 0-1048,0 0 1800,0 0-672,0 0 121,0-3-129,0 3-352,0 0 376,0-3-24,0 3-104,0 0-40,0 0-208,0-3 408,0 3-192,0-3 336,0 3-128,0 0-424,0-2 360,0 2-80,0 0-88,0 0-192,0 0 248,0 0 57,0-3 103,0 3 208,0 0-616,0-3 440,0 3-96,0 0-344,0 0 232,0 0-88,0 0 256,0-3-248,0 3 384,0 0-536,0-3 376,0 3-16,0 0-112,0-2-23,0 2-225,0 0-129,0 0 233,0 0-47,0 0 7,0 0-160,0 0 720,0 0-368,0-3 64,0 3-224,0 0-96,0 0-40,0 0-208,0 0 432,0 0-376,0 0 488,0-3-184,0 3 192,0-3-120,0 3 104,0 0-288,0 0-32,0 0-144,0 0 64,0 0 96,0 0 352,0 0-776,0 0 864,0 0-320,0 0 248,0 0-792,0 0 1064,0 0-632,0 0-224,0-3 160,0 3 72,0 0-384,0 0 536,3-2 120,-3 2-96,0 0-176,0-3 456,0 3-440,2 0-152,-2 0-24,0 0 160,3 0-232,-3 0-56,3 0 568,-3-3-320,3 3 448,-3-3-176,3 3-160,-3 0-152,0 0 80,2 0-128,-2 0-248,3 0 384,-3 0 16,0 0-24,3 0 72,-3-3 392,3 3-520,0 0 208,-3 0-152,3 0-88,-1 0-120,1 0-120,0 0 432,-3 0-104,0 0-344,3 0 640,0 0-64,-1-2-152,-2 2-80,5 0 384,-1 0-432,0 0-232,0 0 56,0 0 16,1 1-56,-1 0 712,0-1-368,-4 0-80,4 0 312,0 0-176,1 0-224,-1 2-192,0-1 200,0 1-328,0-2 536,1 0 112,-5 0-240,4 0 88,0 0 360,0 0-472,0 0-80,-4 0 104,12 1-144,-10 0-96,3 1-80,7-2 528,-12 0-208,3 0-144,8 0 536,-8 0-136,1 0-160,-4 0-96,13 0-48,-10 0-88,8 1-336,-8 1 416,8-2 104,-8 0-120,8 0 592,-8 0-488,9 0 256,-7 0-200,7 0-256,-8 0-232,-4 0 400,13 0-16,-9 0-424,12 0 776,-12 0-48,13 0-56,-17 0-232,11 0 384,0 0-456,-7 0-208,13 0-88,-17 0 368,11 0-200,0 0-72,1 0 736,-1 0-488,-11 0 24,11 0 416,0 0-280,0 0-184,1 0 16,-12 0 32,11 0-136,0 1-272,0 0 480,1 1-136,-12-2 64,11 0 48,0 0 456,0 0-552,-7 0 176,-4 0-128,17 1-120,-6 1-168,1-1-80,-1 0 432,-11-1-64,11 2-248,0-1 704,0-1-144,1 0-232,-12 0-80,11 0 208,0 0-408,2 2-192,1-1 368,-14-1 24,15 1-160,1 1 80,-1-2 544,0 0-560,-15 0 96,16 0 312,-2 0-272,0 0-176,0 1-128,-14-1 264,14 2-56,0-1-344,0-1 632,0 0-32,-14 0-200,14 0 184,0 0 168,3 0-432,0 0-104,-17 0 184,18 0-288,-1 0 64,-2 0-96,0 0 664,1 0-448,-2 0 280,0 0-8,0 0-152,-14 0-16,14 0 24,0 0 16,0 0-472,0 0 352,-14 0 80,14 0-64,0 0 184,0 0 432,0 0-472,-14 0-80,14 0 184,0 0-312,0 0-160,0 0-88,-14 0 376,14 0 40,0 0-296,-1 0 720,-1 0-200,-12 0-264,13 0 136,-1 0 96,2-3-360,0 3-240,-14 0 368,14 0-104,-1 0-72,0 0 8,-1 0 640,-12 0-472,13 0 0,0 0 376,-1 0-328,-1 0-96,2 0-232,0 0 224,-2 0-368,1 0 656,1 0-88,0 0-56,-1 0 384,1 0-568,-13 0 96,12 0 16,1 0-168,0 0-112,-1 0-96,-12 0 360,13 0 200,0 0-344,-1 0 600,1 0-136,-13 0-320,14 0 88,0-3 0,-2 3-248,1 0-304,-13 0 464,13 0-144,-1 0 72,2-2 120,0 2 472,-14 0-520,13-3 56,-1 0 144,1 0-280,0 3-152,-13 0 232,12 0-288,1 0 264,0 0-352,-1 0 640,-12 0-264,13 0 200,-1 0-24,0 0 120,-1 0-312,-11 0 16,11 0-288,0 0 104,0 0 0,-6 0-72,-5 0 256,16 0 344,-4 0-360,-1 0 416,0 0-288,-11 0-112,4 0 48,12 0-232,-12 0 56,13 0-304,-17 0 432,11 0 96,0 0-56,0 0 48,1 0 408,-12 0-496,11 0 8,0 0 128,0 0-288,0 0-48,-11 0 200,12 0-376,-1 0 520,0 0-328,0-3 656,0 1-224,1-1-120,-8 3-32,11-3-240,-12 3-264,8 0 200,-8 0 216,10 0-120,-9 0 640,7 0-440,-8 0 280,8-3-296,-11 3-72,3 0-64,8 0-240,-8 0 176,8 0-296,-11 0 424,3 0 160,1 0 152,0 0-64,1 0 168,-5 0-416,4 0 65,0 0-258,0 2-7,-1-1 80,-3-1 120,3 1-272,0-1 648,-1 0-344,1 0 489,0 0-193,0 0-168,-3 0-144,3 0-32,-3 0-320,2 0 472,-2-2 16,3 2 56,-3-3 472,0 3-520,0-3-64,0 3-248,0 0 8,0 0-312,0 0 736,0 0-512,0 0 232,0 0 448,0-3-152,0 3-208,0 0 96,0 0-616,0 0 56,0 0 160,0 2 80,0-2 64,0 0 448,0 0-640,0 1 160,0-1 104,0 0-568,0 0-361,0 1-343,0 1-88,-1-1-393,-2 1 73,0-1 48,-1 0-233,4-1 1865,-4 2-1584,0-1 24,-1 1 535,0-1 233,-1 0-2424,6-1 3216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1:03.928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 82 3248,'0'0'0,"2"-3"632,-2 3-632,0 0 208,0 0-72,0 0-40,0 0 56,0 0-744,0 0 1296,0 0-455,0 0-1,0 0 56,0 0 24,0 0-8,0 0-64,0 0 0,0 0-2921,0 0 5530,0 0-2673,0 0 112,0 0-112,0 0-3745,0-3 7482,0 3-3609,0 0 8,0 0-56,0 0-272,0 0 200,0 0-64,0 0 24,0 0 73,0 0-962,0 0 1698,0-3-625,0 3-56,0 0-16,0 0-272,0 0 160,0 0-48,0 0-56,0 0 72,0 0-584,0 0 1088,0 0-360,3-3 24,-3 3-64,0 0-232,3 0 232,-3-2-40,3 2-136,-3-3 136,0 3-192,3 0 144,-3 0-80,2 0 224,-2 0-32,0 0-256,3 0 192,-3 0 96,3 0-200,-3 0-112,0 0 24,3 0 89,-3 0-121,3 0 264,-3 0-96,0 0-136,2 0 256,-2 0-72,3 0-80,-3 0-128,0 0 24,3 0-48,-3 0-8,3 0 0,0 0 240,-3 0-184,2-3 48,1 3 48,1 0-32,1 0-48,-5 0-16,4 0-104,0 0 112,-1 0-184,0 0 208,-3 0-32,4 0 56,0 0-16,0 0 152,0 0-176,-4 0-16,5 0 32,-1 0-40,-1 0-104,1 0 8,-4 0 104,4 0 8,0 0-32,0 0 128,-1 0-16,-3 0-88,4 0 48,1 0 0,-1 0-64,0 0-144,-4 0 160,4 0-56,0 0-40,1 0 104,-1 0 128,-4 0-136,4 1 152,0 1-80,1-2-8,-1 1-128,0 1-96,7-1 128,-8-1-136,1 0 296,-4 0-128,4 0 8,8 0 120,-10 0-72,10 0-24,-12 0-32,2 0-72,10 0-8,-10 1 24,10 1-88,-12-2 144,4 0 88,7 0-112,-7 0 200,9 0-136,-13 0-40,3 0 48,8 0-104,-7 0-8,9 0-88,-13 0 152,4 0-40,8 0 88,-7 0-40,7 0 192,-12 0-200,4 0 56,9 0-16,-9 0-72,9 0 40,-13 0-8,4 0-80,9 0 136,-9 0-24,9 0 40,-13 0-72,4 0 192,8 0-112,-7 0 40,9 0-128,-14 0 8,4 1-136,11 1 72,-11-1-88,12-1 144,-16 0 8,4 0 88,11 0 24,-10 0 0,10 0 8,-15 0-120,4 0-8,12 0-112,-12 0 72,11 0-184,-11 0 248,13 0-16,-6 0 200,1 0-72,-12 0-128,11 0 112,-7 0-112,12 0-128,-12 0-8,11 0-16,-4 0 208,1 0-88,-1 0 328,-11 0-296,11 0 104,0 0 24,0 0-40,1 0-176,-12 0 88,11 0-144,0 0 32,0 0 0,0 0 88,-11 0 24,12 0 200,-1-3-168,1 3 72,1 0-160,0 0-104,-1 0 24,1 0 56,0 0 16,-1-3 136,1 3 80,-1-2-24,1 2 64,-13 0-192,14-3 40,0 3-160,0 0 8,4 0-88,-18 0 200,18-3 32,-1 3 16,0-3 88,-1 3-8,-16 0-128,15-3-16,0 3 40,-1 0-152,0 0 72,-14 0 56,14-2-112,0 2 120,2-3 8,-1 3 216,-1-3-152,2 0 88,-1 0-200,0 3-48,1-2 64,-1 2-112,1-3 280,1 3-168,4-3 328,-2 0-176,1 0 72,-3 1-176,-1 2-56,-16 0 24,16-3-112,-1 3 72,1-3 80,-1 3-32,-15 0-8,15-3 272,-1 3-184,1 0 144,-1-3-152,-14 3-80,14 0-56,0 0-104,0 0 48,0 0 48,-14 0 64,14 0 72,0 0 176,0-2-96,0 2 32,-14 0-184,14 0 48,1 0-168,-1 0 56,0 0-40,-14 0 104,14 0 8,1 0 96,1-3 112,-2 3-72,0 0 40,0 0-144,0 0-120,1 0 64,1 0-184,-1 0 320,-1 0-128,0 0 200,-14 0-192,14 0 160,0-3 16,0 3-216,0 0-56,-14 0 96,16 0-104,-2 0-160,0 0 368,1 0-200,-15 0 96,14 0 264,0-3-136,2 3 96,-2 0-216,-14 0-8,12 0-64,1 0-120,-1 0 8,2 0 192,-14 0-16,14 0-40,0 0 304,0 0-240,0-3 152,-14 3-176,13 0-8,1 0-168,0 0-24,0 0 136,-14 0 64,14 0-112,-1 0 216,-1 0 144,1 0-200,-13 0-48,13 0 208,-1 0-152,1 2-152,-1-1 32,-12-1 64,13 2-160,-2-1 64,0 0 128,1-1 112,-12 0-144,11 0 184,0 2 9,0-1-105,1 1-112,-12-2 24,4 1-40,8 0-193,-7 1 337,7-2-136,-12 0 32,4 0 209,8 0 95,-10 1-104,3 1-88,-5-2-112,4 1 24,7-1-128,-8 0-80,1 0 256,0 0-168,0 0 312,1 0-136,-1 0 160,-4 0-240,3 0 24,-1 0-56,1 1-136,0 1 16,-3-2 152,3 0-48,0 0-56,-1 0 384,-2 0-288,0 0 8,3 0 152,-3 0-240,0 0-280,0 0-329,0 0 697,0 0-888,0 0-136,0 0-72,0 0 0,0 0 5200,0 0-9481,-1 0 4017,-1 0-216,-2 0 23,4 0 1553,-4 1-1544,-7 1 320,7-1 264,-2 0 295,6-1 665,-11 2-3320,11-2 3320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1:05.627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 18 2224,'0'0'0,"0"0"584,0 0-440,0 0-48,0 0 136,0 0-24,0 0 72,0 0-56,0 0-224,0 0 200,0 0-56,0 0 48,2 0 33,-2 0-225,0 0 248,3 0 128,-3 0-72,3 0 64,-3 0-368,0 0 296,3-3-32,-3 3-56,3 0 32,-3 0-240,0 0 240,2 0 56,-2 0 64,3 0-80,-3 0-280,3 0 288,0 0-80,0 0-88,-1 0 56,-2 0-176,3 0 128,0 0 24,0 0 65,0 0-17,-3 0-200,2 0 208,1-3 8,0 3-88,0 0-56,-3 0-72,3 0 120,1 0-104,0 0 152,0 0-32,1 0 88,-1 0-40,0 0 64,0 0-112,-4 0-136,4 0 64,1 0 24,-1 0-112,0 0 192,0 0-48,0 0 184,1 0-120,-1-3 64,0 3-168,0 0-40,7 0-64,-8 0 56,-3 0-32,4 0 160,1 0-24,6-2 176,-8 2-192,-3 0-120,4 0 96,0 0-24,7 0-128,-8 0-8,-3 0 64,4 0 48,9-3-80,-10 3 168,8-3-8,-11 3-128,3 0 72,8 0 1,-7 0-81,7 0-65,-11 0 73,3 0-72,8 0 24,-8 0 72,8 0 153,-11 0-177,5 0 280,7 0-64,-9 0 40,10 0-248,-13 0-8,2 0-88,10 0 96,-8 0-216,8 0 344,-12 0-136,5 0 64,7 0 168,-8 0-32,8 0 40,-12 0-240,4 0 16,8 0-64,-9 0-16,10 0-104,-13 0 168,4 0 160,10 0-160,-10 0 320,12 0-216,-16 0-104,4 0 152,10 0-72,-10 0-120,10 0-104,-14 0 144,4 0-80,9 0 72,-9 0-32,9 0 352,-13 0-312,4 0 64,10 0 56,-10 0-64,12 0-168,-16 0 112,4 0-152,8 0 32,-7 0 64,10 0 152,-15 0-96,4 0 248,12 0-112,-12 0 8,11 0-184,-15 0 40,4 0-176,10 0 80,-9 0-80,10 0 232,-15 0-56,4 0 88,12 0 80,-12 0-48,11 0-8,-15 0-112,4 0-24,12 0-72,-12 0 88,12 0-312,-16 0 320,4 0 48,11 0-88,-11 0 232,12 0-32,-16 0-160,11 0 160,0 0-144,-7 0-144,13 1 8,-17-1 120,4 2-240,13-1 264,-13-1-104,13 0 352,-17 0-272,11 0 104,1 0 72,-1 0-144,0 0-48,-11 0 16,11 0-160,0 0 16,1 0 136,-1 0-56,-11 0 64,11 0 232,0 0-136,1 0 64,-1 0-144,-11 0-16,11 0-64,0 0-112,0 0 64,1 2 8,-12-2 104,12 0 8,1 0 152,-1 0-32,1 0 72,0 0-200,-1 0-104,-1 0-16,1 1-88,-12-1 208,11 1 0,0-1 88,0 0 160,1 0-32,-1 0-24,0 0-144,0 0-120,0 2-8,-11-2 80,12 1-240,-1-1 304,0 2-192,0-2 312,-11 0-184,11 0 176,1 0-64,-1 0-136,0 0 16,0 0-104,0 1-96,1-1 328,-1 0-288,-11 0 168,4 0 224,13 0-128,-6 0 56,-7 0-96,13 0-16,-6 0-200,1 0 16,-1 0 104,-11 0 40,11 0-192,0 0 360,0 0-136,1 0 160,-12 0-192,11 0 40,0 0-24,0 0-168,-7 0 24,-4 0 128,16 0-96,-5 0 48,-7 0 224,12 0-80,-5 0 184,-7 0-200,12 0-208,-12 0 32,11 0-176,-11 0 136,12 0 216,-12 0 32,-4 0-112,15 0 144,-10 0 56,10 0-160,-11 0-128,12 0 0,-12 0-144,11 0 232,-11 0-72,-4 0 72,16 0 168,-12 0-24,11 0-32,-10 0-80,10 0 16,-11 0-176,12 0-104,-12 0 264,8 0-272,-12 0 240,5 0 208,7 0-120,-7 0 136,-5 0-224,12 0 96,-8 0-80,9 0-176,-9 0-40,10 0 96,-14 0 104,4 0-112,10 0 296,-9 0-104,10 0 104,-15 0-184,4 0 8,12 0-8,-12 0-208,11 0 136,-15 0 72,4 0-144,12 0 144,-12 0 192,11 0-120,-15 0-72,5 0 264,10-3-216,-4 3-112,0 0-16,1 0-120,-1 0 40,0 0 144,2 0-32,-13 0 48,14-3 120,0 3 104,0-2-152,0 2 24,0 0-184,0 0-152,0 0 240,0 0-88,-14 0 88,14 0 128,0-3-8,0 3 88,0-3-192,0 3 32,0 0-72,0 0-248,0 0 352,-14 0-80,14 0-176,0 0 152,0 0 128,-1 0 80,-13 0-184,12 0 56,2 0-16,0 0-192,-1 0 32,-13 0 120,12 0-72,1 0 8,1 0 232,-1 0-208,-13 0 40,14 0 256,-2 0-112,1 0-120,0 0-112,-13 0 88,14 0-136,0 0-96,0 0 200,0 1 80,-14-1-48,14 0 32,0 0 184,0 0-128,0 0-48,-14 0-40,14 0-96,0 2-40,0-1-72,0-1 176,-14 0 32,14 0 40,0 0 104,0 0 72,0 0-144,-14 0-72,14 0 56,0 0-88,0 0-184,0 2 168,-14-2 48,14 0-152,1 0 176,-1 0 72,2 0 32,-16 0-128,14 0 104,0 0-56,0 1-144,1-1-120,-15 0 216,15 1-64,0 1-120,-1-2 376,0 0-88,-14 0-104,14 0 264,0 0-152,0 0 0,-2 0-256,1 1-16,-1 1 48,1-1-112,0 0 424,-13-1-200,12 0-8,1 0 264,4 0-112,-17 0-144,16 2-56,0-1-40,-1 1-104,-1-1 160,-14-1 40,14 1 48,0 1-48,-1-2 320,0 0-256,-13 0-64,12 0 96,-1 0-136,1 1-120,0 1-64,-12-2 224,13 1-120,-1 0 104,1-1 88,-2 0 192,-11 0-264,11 0 120,1 0-16,-1 0-128,1 2-280,1-1 184,-2 1-48,2-2 208,0 0 96,-13 0-136,12 0 176,1 0-56,-2 0-40,0 1-112,-11-1 32,13 0-184,-2 1 120,0 1-208,0-2 384,-11 0-112,12 0 8,-1 0 200,0 0-48,-7 0-8,-4 0-152,16 1-40,-12 1-72,13-1-48,-6 0-112,-11-1 272,11 2 80,0-1-160,-6 1 344,10-1-168,-15-1-96,11 0 112,-7 0-168,12 1-48,-5 1-176,-11-2 280,4 0-200,13 1 184,-13-1-48,13 0 344,-17 0-280,4 0 96,13 0 32,-6 2-144,-7-2-112,-4 0 128,17 1-176,-13 0 64,13 1 40,-6-2 160,-11 0-88,12 0 144,-1 0-80,0 0 80,0 0-152,-11 0 8,12 0-88,0 0 64,-1 1-112,2-1 152,-13 0-16,11 0 104,0 0 40,2 0 0,0 0-40,-13 0-104,12 0 16,1 0-144,-1 0 72,1 0-216,-13 0 272,11 0-16,0 0 0,1 0 200,-1 0-48,-11 0-136,11 0 112,0 0-128,1 0-56,-1 0-56,-11 0 128,4 0-128,11 0 168,-10 0-192,10 0 464,-15 0-312,4 0 64,12 0 120,-12 0-168,11 0-56,-15 0 40,11 0-128,-6 0-56,10 2 200,-11-2-112,-4 0 96,16 0 304,-12 0-208,11 0 64,-11 0-168,-4 0 8,16 0-176,-12 0 16,12 0 48,-12 1 0,-4-1 112,17 0-40,-6 0 200,0 0-48,0 0 112,0 0-144,-11 0-80,5 0-88,11 0-56,-11 0-80,10 0 104,-15 0 120,4 0-16,12 0 168,-12 0-8,11 0 88,-15 0-232,4 0 48,12 0-160,-12 0 48,11 0-184,-10 0 296,9 0-96,-10 0 216,9 0-16,-13 0-152,4 0 136,8 0-120,-9 0-8,8 0-80,-8 0-120,1 0 272,1 0-192,6 0 336,-11 0-224,3 0 144,1 0 112,0 0-136,0 0-88,-4 0-32,4 0-80,1 0 0,-1 0 88,0 0-8,-4 0 0,4 0 328,0 0-159,-1 0 159,0 0-248,-3 0-80,3 0 48,0 0-200,-1 0 72,1 0 48,-3 0 32,3 0 264,-3 0-128,3 0 120,-3 0-256,0 0 72,3 0-168,-3 0 16,0 0-88,0 0 168,0 0-72,0 0 168,0 0 0,0 0 56,0 0-424,0 0 712,0 0-472,-2 0-176,2 0-136,0 0 344,-1 0-713,-1 0-15,1 0-280,-3 0-72,4 0 1080,-4 0-1208,-1 0-209,1 0-103,0 0-176,4 0 1696,-4 0-1785,0 0 49,-1 0 312,0 0 327,5 0 1097,-11 0-640,6 1 120,0 1-2120,5-2 2640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1:07.719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0 12 2736,'0'0'0,"0"0"0,0 0 584,0 0-472,0 0-56,3 0 24,-3 2 8,3-2 40,-3 0-128,0 0 120,3 0 24,0 0-72,-1 0 32,-2 0-104,5 0 80,-1 1 8,0 0 64,0 1 33,-4-2-185,4 0 224,1 0-8,-1 0 0,0 0-96,-4 0-120,4 0 136,0 0-24,8 0 32,-10 0 48,-2 0-192,5 0 264,-1 0 24,7 0-8,-8 0-64,-3 0-216,4 0 168,0 0-56,7 0 8,-8 0 24,-3 0-144,11 0 192,-8 0-8,8 0 48,-8 0-48,-3 0-184,11 0 128,-8 0-8,8 0-104,-8 0 48,8 0 24,-8 0 56,8 0-8,-8 0 121,-3 0-257,12 0 96,-10 0 32,10-3-72,-10 3-72,3-3 104,6 3-64,-8 0 168,1 0-56,0 0 24,7 0-24,-8-3-16,1 3-136,-4 0 16,11 0 32,-8 0-8,1 0 16,1 0 120,7 0-8,-9 0 56,1 0-56,7-3-80,-11 3-72,3 0-8,1 0-24,1 0-48,7 0 104,-12 0-24,3 0 80,1 0 32,9 0 48,-10 0 0,-3 0-160,11 0 96,-8 0-96,8 0-88,-8 0 8,-3 0 80,11 0-16,-8 0 72,8 0 40,-8 0 48,8 0-96,-8-2-40,8 2 0,-7 0-152,-4 0 144,13 0-32,-9 0-40,9 0 152,-9 0 0,8 0 112,-7 0-160,7 0 0,-8 0-72,9 0-104,-9 0 152,9 0-96,-9 0 192,13 0-40,-17 0-64,11 0 112,-7 0-32,12 0-8,-12 0-144,-4 0 72,15 0-40,-11 0-24,12 0-16,-12 0 136,-4 0-56,16 0 56,-12 0 56,11 0-40,-11 0-32,-4 0-40,16 0-56,-12 0-32,11 0-24,-10 0 80,-5 0 32,15 0 32,-11 0 72,12 0 0,-12 0 32,-4 0-136,15 0 8,-11 0-8,12 0-80,-12 0-56,-4 0 136,15 0-32,-10 0 8,10 0 72,-11 0 72,-4 0-120,16 0 64,-12 0-88,11 0 48,-3 0-200,-12 0 176,11 0-16,0 0-56,-7 0 72,13 0 48,-17 0-48,11 0 128,-7 0-8,12 0 8,-12 0-80,-4 0-48,18 0-80,-5 0-16,-1 0-48,1 0 160,-13 0-16,11 0 8,0 0 152,1 0-96,-1 0 48,-11 0-112,11 0-48,0 0 0,1 0 8,-1 0 8,-11 0 32,11 0 120,0 0-32,0 0 96,1 0-88,-1 0-32,0 0-136,-7 0-8,12 0-64,-16 0 144,4 0-96,11 0 64,-4 0 80,1 0 88,-12 0-136,4 0 112,13 0-88,-13 0-56,13 0-104,-17 0 136,4 0-128,11 0 232,-11 0-128,12 0 104,-16 0-80,11 0 152,-7 0-224,12 0 120,-12 0-8,-4 0-40,15 0-144,-10 0 136,10 0-112,-11 0 112,-4 0 8,16 0 80,-12 0 48,11 0 24,-11 0-80,-4 0-72,16 0-24,-12 0-88,11 0 40,-10 0-80,-5 0 152,15 0 72,-11 0-40,10 0 144,-10 0-48,9 0-24,-9 0-128,9 0-40,-9 0-40,-4 0 104,13 0-144,-9 0 168,9 0-8,-9 0 152,11 0-16,-11-3-24,10 3-152,-9 0 8,-5 0 16,12 0-168,-8 0 88,9 0 80,-9 0 64,-4 0-64,14 0 176,-10 0-16,12 0-64,-12 0-80,-4 0-16,13 0-80,-9 0-40,8 0 72,-7 0-24,-5 0 72,15 0 80,-11 0 40,12 0 8,-12 0-48,-4 0-80,15 0 24,-10 0-128,10 0 40,-11 0-96,12 0 112,-12 0 48,11 0 104,-11 0 8,-4 0-112,16 0 56,-12 0-64,11 0-152,-10 0 72,-5 0 88,15 0-184,-11 0 168,12 0 0,-12 0 112,-4 0-96,15 0 152,-11 0-16,12 0-128,-12 0 16,-4 0-24,15 0-152,-10 0 0,10 0 144,-11 0-120,-4 0 128,16 0 104,-12 0 0,13 0-40,-13 0-80,-4 0 16,15 0-16,-10 0-192,10 0 160,-11 0 0,-4 0 48,17 0-48,-6 0 184,0 0-112,-6 0 80,11 0-32,-4 0-64,-8 0-40,11 0-8,-11 0-32,12 0 104,-5 0 8,0 0 88,-11 0-128,12 0 136,-1 0-72,0 0-88,-7 0-40,-4 0 64,16 0-168,-5 0 88,0 0 80,0 0 80,-11 0-80,11 1 128,-6-1 0,10 0-96,-11 0-104,-4 0 72,17 0-48,-6 0-128,0 2 144,1-1-24,-1 0 160,0-1-24,0 0 88,0 0-160,1 0-56,-1 0-56,0 0-72,0 2 136,-11-2 40,12 1-16,-1 1 152,0-2-48,0 0 104,-11 0-192,11 0 8,1 0 8,-1 0-192,0 0 72,0 1 0,0 1 24,1-2 208,-1 0-16,0 0 40,0 0-96,0 0-88,1 0-128,-12 0 160,11 0-144,0 0 40,0 0 136,1 1 48,-12-1-80,11 1 128,0-1 16,0 0-112,-7 0-120,12 0 64,-12 0-120,13 0 56,-13 0 96,-4 0-8,17 2-8,-6-1 80,0-1 80,0 0-80,1 0-48,-12 0-24,11 0-32,0 0-200,0 0 176,1 2-80,-1-2 248,0 0 56,0 1 40,0-1-128,1 0-72,-1 0-96,0 0-128,0 0 168,0 0-64,2 0 216,0 0-8,-1 0 88,-12 0-184,13 0 16,-2 0 8,0 0-200,0 1 16,-11-1 160,12 2-96,-1-2 0,0 1 176,0-1 32,-11 0-112,12 0 152,-1 0-88,0 0-40,-7 0-144,-4 0 120,16 2-112,-12-1-64,11 0 136,-11-1 88,-4 0-48,16 0 96,-12 0 72,11 0-64,-10 0-128,-5 0 24,15 0-24,-11 0-88,13 0 0,-6 2 104,-11-2 8,11 1 16,-6 1 96,10-2 32,-4 0-48,-11 0-96,12 0-16,-1 0-16,0 0-176,0 0 128,-11 0 80,11 0-112,1 0 120,-1 0 72,0 0 48,-11 0-128,11 0 96,0 0-32,1 0-96,-1 0-88,-11 0 120,11 0-80,0 0-56,0 0 184,1 0-16,-12 0-32,11 0 176,-7 0-72,11 0-8,-10 0-176,-5 0 80,15 0-104,-11 0-56,12 0 8,-12 0 208,-4 0-56,15 0 32,-10 0 112,10 0-24,-11 0-64,-4 0-56,16 0-72,-12 0-16,11 0-144,-11 1 128,-4-1 104,16 1-40,-12 1 64,11-2 144,-10 0-56,-5 0-112,15 0 16,-11 0-24,12 0-128,-12 0 0,-4 0 136,15 0-64,-11 0 16,12 0 112,-12 0 40,-4 0-104,17 0 112,-6 0-24,0 0 8,1 0-232,-12 0 136,11 0-32,-7 0-112,11 0 104,-10 0 120,-5 0-80,15 0 160,-4 0-8,0 0-48,1 0-96,-12 0-8,11 0-144,-7 0 56,11 0-72,-10 0 208,-5 0-48,15 0 48,-11 0 104,12 0-40,-12 0-8,-4 0-104,15 0-48,-10 0-16,10 0-64,-11 0 8,-4 0 120,16 0 16,-12 0 0,8 0 136,-7 0-48,-5 0-104,14 0 128,-10 0-176,8 0 0,-7 0-152,-5 0 200,12 0-96,-8 0 80,9 0 56,-9 0 104,-4 0-144,13 0 120,-9 0-48,10 0-56,-10 0-56,-4 0 40,14 0-152,-10 0 64,10 0-8,-9 0 176,-5 0-80,12 0 128,-8 0 24,9 0 8,-9 0-128,-4 0-32,13-3-88,-9 3 40,9 0-80,-9 0 112,-4 0 16,13 0 72,-9 0 120,8 0-31,-9 0 15,-3 0-176,13 0 72,-10 0-96,8 0 64,-8 0-144,-3 0 104,11 0 104,-8 0-40,8 0 168,-8 0-8,-3 0-224,4 0 280,0 0-136,7-3-80,-11 3-48,0 0-16,4 0-64,1 0 176,-1 0 16,0 0 176,-4 0-304,4 0 264,0 0-24,1 0-192,-1 0 40,-4 0-88,4 0-128,0 0 160,-1 0 112,0 0-16,-3 0-128,3 0 352,-1 0-112,1 0-72,0 0 16,-3 0-184,3 0-16,0 0-8,-1 0 64,1 0-64,-3 0 24,0 0 128,0 0 104,3 0-8,-3 0-56,0 0-168,3 0 168,-3 0-216,0 0 64,0 0-80,0 0 64,0 0 48,0 0 48,0 0 113,0 0 39,0 0-849,0 0 1402,0 0-705,0-3-232,0 3 56,0 0 80,0 0-272,0 0 264,0 0 56,0 0 168,0 0 32,0-2-56,0 2-240,0-3-32,0 3-176,0-3-136,0 3 55,-1 0-311,-1 0 8,1 0-336,-1 0-152,1 0-369,-1 0-167,1 0-232,0 0-73,-4 0 217,1 0 336,4 0 1416,-4 0-929,0 0 241,-2 0-2560,6 0 3248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1:14.084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0 42 2824,'0'0'0,"0"0"688,0 0-688,0 0 216,0 0 0,0 0 40,0 0 80,0 0 41,0 0 39,0 0 32,0 0 48,0 0 0,3 0 24,-3-3-48,3 3-16,-3 0-456,0-2 440,3 2 0,-3 0-31,3 0 23,-3 0-432,0 0 376,2 0 0,-2 0 16,3 0-48,-3-3 24,3 3-32,-3-3 8,3 3-16,-3 0-328,3 0 376,-1-3-32,-2 3 24,3 0-55,-3 0-313,4-3 288,1 3-8,-1-2-32,0 2 56,0-3-32,0 3 24,1 0-24,-1 0-16,-4 0-256,3 0 232,0 0-32,-1-3-32,1 3-8,-3 0-160,3 0 136,0 0 8,0 0 0,-1 0-16,-2 0-128,3 0 128,0 0-32,0 0 24,0-3-24,-1 3-8,1-3 16,0 3-32,0 0 16,0 0 8,-3 0-96,2 0 24,1 0 81,1 0-105,1 0 8,-1 0 24,-1 0-40,-1 0 40,1 0 24,0 0-24,1 0 0,-1 0-8,1 0-64,0 0 88,1 0-88,-1 0 48,0-2 8,0 2 24,0 0-8,1 0 40,-1 0-64,-4 0-8,11 0-8,-8-3-8,1 3-16,7 0 48,-8 0-32,1 0 72,0 0-48,8 0 16,-10 0-40,3 0-16,-1-3-24,7 3 16,-11 0 40,3-3 16,1 3 0,0 0 48,7 0-32,-11 0-32,3 0-32,2 0 48,-1 0-40,0 0-8,-4 0 32,4 0 16,0 0-40,1 0 56,-1 0-32,-4 0 0,4 0 48,0 0-48,0 0 8,8 0 0,-12 0-8,2 0 24,3 0-40,-1 0 16,7 0-8,-11 0 8,3 0-8,1 0 0,0 0 24,7 0-8,-11 0-8,3 0-16,1 0 80,8 0-104,-10 0 64,-2 0-24,12 0-24,-10 0 8,3 0 40,6 0 8,-11 0-32,3 0 16,8 0 16,-7 0-40,9 0-16,-13 0 24,4 0 24,8 0-32,-7 0 48,6 0-32,-11 0-8,3 0-8,8 0-16,-8 0 32,8 0-48,-11 0 40,3 0 16,1 0-40,7 0 16,-8 0 64,-3 0-56,4 0 8,0 0 16,8 0-8,-10 0-16,-2 0 0,5 0-24,-1 0 16,7 0-16,-8 0 24,-3 0 0,4 0 0,0 0 40,7 0-24,-8 0-16,-3 0 0,4 0 16,1 0-16,6 0-24,-8 0 24,-3 0 0,4 0 8,0 0 0,7 0-8,-8 0 8,-3 0-8,11 0-8,-8 0-32,8 0 32,-8 0-8,-3 0 16,11 0 32,-8 0-24,8 0 24,-8 0-64,-3 0 32,11 0 24,-8 0 0,8 0 0,-8 0-24,-3 0 0,11 0-56,-8 0 56,8 0-40,-8 0 64,-3 0-24,11 0 16,-8 0 0,8 0 0,-8 0 24,-3 0-40,11 0-32,-8 0 0,8 0 16,-8 0 16,-3 0 0,4 0 24,9 0 0,-10 0-24,1 0-48,-4 0 48,11 0-8,-8 0-24,8 0 48,-8 0-32,-3 0 16,11 0 8,-8 0-8,8 0-16,-8 0 32,-3 0-16,4 0 8,7 0-40,-8 0 40,8 0-24,-11 0 16,3 0-8,8 0 32,-8 0-32,9 0 16,-12 0-8,2 0 0,10 0 8,-10 2-16,10-2 24,-10 0-72,10 0 32,-10 0 16,10 0 0,-12 0 8,2 0 0,10 1 64,-10-1-56,11 0 0,-13 0-8,4 0 8,9 0-48,-10 0 8,8 0 16,-11 0 16,3 0 24,8 0-48,-8 0 64,1 0-72,-4 0 32,12 1 40,-9-1-40,1 0-16,8 0 8,-12 0 8,2 0-56,3 0 32,-1 0-8,7 0 40,-11 0-8,3 2 24,8-1-32,-8-1 0,8 0 16,-8 0-56,8 0 32,-8 0 64,8 0-8,-11 0-40,3 2 40,1-2 32,9 0-72,-10 0 40,-3 0-40,11 0 40,-8 0-16,8 0-48,-7 0 0,-4 0 24,13 0-40,-9 0 32,8 0 24,-7 0-24,7 0 32,-8 0-40,9 0 48,-9 0-48,9 0 32,-9 0-24,9 0 16,-9 0-16,-4 0 8,12 0 24,-7 0 16,6 0-80,-8 0 72,8 0-56,-8 0 24,8 0-8,-8 0 24,8 0 0,-8 1-8,8-1 16,-8 0-8,8 0-32,-8 0-8,8 0 48,-8 0-40,8 0 48,-8 0-16,8 0-24,-8 0-32,8 0 16,-8 0 16,8 0 0,-8 0 40,8 0-40,-8 0-8,8 0 40,-7 1-16,-4-1-8,13 0 8,-10 0-16,8 0 16,-8 0-48,9 0 32,-8 0 32,9 0-48,-9 2 48,9-1-32,-9-1 8,9 0-40,-9 0 56,9 0-32,-13 0 16,4 0-16,8 0 8,-7 0 8,7 0 0,-12 0 0,4 0 0,9 0 0,-9 0-24,7 0 40,-6 0-64,7 0 80,-9 0-64,8 0 56,-8 0-8,8 0-24,-8 0 16,8 0-24,-11 0 16,3 0 0,8 0-32,-8 0 64,8 2-64,-11-2 32,3 1 8,8 0 0,-8 1-24,8-1-16,-11-1 32,3 2-8,8-2-32,-8 0 24,8 0 24,-11 0-8,3 1-24,10 0 32,-10 1 32,8-1-80,-11-1 40,3 0 32,8 0-64,-7 0 16,9 0 32,-13 0-16,4 0 0,8 0 40,-7 0-32,6 0 16,-11 0-24,3 0-16,9 0 16,-9 0-72,8 0 48,-11 0 24,4 0-24,9 0 24,-9 0 32,9 0-24,-13 0-8,4 0 0,9 0 8,-9 0-16,9 0-16,-13 0 24,4 0 16,8 0-64,-7 0 48,7 0 16,-12 0-16,4 0 32,9 0-16,-9 2 16,9-2-64,-13 0 32,4 0 0,9 1 8,-9-1-8,8 1 32,-12-1-32,5 2-16,6-2 0,-8 1 16,9-1 48,-12 0-48,3 0-16,10 0 72,-9 0-88,8 0 16,-12 0 16,5 0 0,7 0-24,-9 0 32,8 0 8,-11 0-16,4 0 8,8 0-8,-10 0 16,11 0-56,-13 0 40,3 0 8,8 0 0,-8 0 16,8 0 0,-8 0 0,10 0-16,-11 2 8,10-2-48,-12 0 32,2 0 8,10 0-16,-8 0-8,8 0 56,-12 0-40,3 0 8,10 0-16,-9 0 32,9 0-48,-13 0 24,2 0 8,11 0 0,-10 0-56,9 0 72,-12 0-24,5 0-32,7 0 56,-8 0-40,9 0 72,-13 0-56,4 0-24,9 0 40,-9 0 0,9 0-48,-13 0 32,4 0 8,9 0-48,-9 0 56,8 0-8,-12 0-8,5 0 64,7 0-80,-8 0 48,12 0-80,-12 0 32,10 0 24,-10 0 0,12 0 8,-16 0-16,4 0 0,11 0 0,-11 0-16,12 0 8,-16 0 8,4 0-32,10 0 40,-10 0-32,9 0 56,-13 0-32,4 0 24,9 0-32,-9 0 8,8 0 0,-12 0 0,5 0-40,7 0 56,-7 0-56,7 0 40,-12 0 0,4 0 24,9 0-8,-9 0-40,9 0 40,-9 0-32,9 0-48,-11 0 104,10 0-96,-12 0 56,2 0 8,11 0-8,-9 0 0,9 0 0,-9 0 16,7 1-32,-7 0 24,8-1 8,-10 0 0,10 0 8,-10 0-48,10 0 16,-12 0 8,2 0-56,11 2 56,-10-1-8,8 1-8,-11-2 16,4 1-8,9 0-8,-9-1 0,7 0-8,-11 0 24,3 0 8,8 0-24,-8 0 48,8 0 24,-11 0-56,3 0 0,8 0 16,-8 0-8,8 0-24,-11 0 16,3 0 24,10 0-16,-10 0 16,8 0-48,-11 0 24,3 0 0,8 0-16,-8 0-8,9 0 24,-8 0 32,9 0-24,-9 0 16,9 0-8,-9 2-8,9 1 8,-9-2-40,8 0 56,-7 1-32,-5-2 0,11 1 8,-8-1-32,8 2 40,-7-2-48,-4 0 32,13 1 16,-9-1-8,7 0-32,-8 0 48,-3 0-24,13 0-16,-9 0 32,8 0-32,-7 0 24,6 0-32,-8 0 40,9 0-24,-8 1 0,9-1 24,-9 0-24,9 0-24,-9 0 8,-4 0 24,13 0-16,-11 0 8,10 0 16,-8 0-8,-4 0 0,12 0-16,-7 0-40,6 0 72,-8 0-80,-3 0 64,12 0-24,-8 0 32,9 0-16,-9 0 24,-4 0-16,13 0 40,-9 0-64,9 0 16,-9 0-8,-4 0 16,13 0-40,-9 0 48,8 0-8,-7 0-16,-5 0 16,11 0 0,-8 0 8,8 0 0,-8 0 32,-3 0-40,11 0-8,-8 0 0,8 0-32,-8 0 40,-3 0 0,11 0 0,-8 0 64,8 0-80,-8 2 24,-3-2-8,11 0-24,-8 0-48,8 0 48,-8 1-32,-3-1 56,11 0 32,-8 2-48,8-1 64,-8-1-72,-3 0 24,11 1 8,-8-1-40,8 0 32,-8 0 24,-3 0-24,11 0-16,-8 0 40,8 0-32,-8 0 0,-3 0 8,11 2 16,-8-1-8,9-1-48,-7 0 8,10 0 24,-11 0 24,12 0-8,-16 0-8,4 0-8,11 2 16,-11-1-8,12-1-32,-16 0 32,4 0 8,10 0-40,-10 0-1,10 0 41,-14 0-8,4 0-8,12 1-8,-12 1 24,10-1-24,-14-1 16,4 2 40,9-1-40,-9-1 137,9 0-89,-9 0 48,9 0 16,-9 0-120,7 0 56,-11 0-48,4 1-16,9-1 0,-9 0-24,7 0 48,-11 0-8,3 2-48,8-2 56,-8 0 16,8 0 16,-11 0-40,3 0 24,8 0 16,-8 0-88,8 1 32,-11-1 16,3 2 8,8-1-24,-8 1 56,8-1-88,-11-1 48,3 1 64,8 1-72,-8-2 40,8 0-24,-11 0-8,3 0-16,8 0 8,-8 0-24,1 0 40,-4 0-8,13 0-16,-10 0 16,1 1 32,0-1-24,-4 0-8,11 0 8,-8 0 16,1 0-56,1 0 24,-5 0 8,11 0-8,-8 0 16,1 0 0,0 0 0,-4 0-8,11 0 8,-8 0-24,1 0 40,0 0 16,-4 0-40,12 0-32,-10 0 48,3 0-16,-1 0 0,0 0 8,0 0-8,0 2-16,1-2-32,-5 0 48,4 0 56,0 0-80,0 0 40,0 0-24,-1 0 8,1 1 8,-1 0-8,1-1-24,1 2 16,-1-2 32,0 0-24,-1 0 24,0 1-16,-1 1-16,3-2 8,-3 1 72,-2-1-72,5 0-16,-3 0 48,1 0-56,1 0-8,-4 0 32,3 0 32,2 0-40,-1 0 96,0 1-48,-4-1-40,4 0 16,0 0 16,1 0-72,-1 0 32,-4 0 8,4 0 32,0 0 0,0 0 32,1 0-8,-5 0-56,4 0 8,0 0 32,0 0 0,0 0-24,1 0 40,-1 0-56,0 0 16,0 0 48,0 0 16,1 0-40,-1 0 24,0 0-8,0 0-64,0 0 96,1 0-104,-3 0 24,-2 0-8,5 0 88,-3 0-56,1 0 32,0 0 64,-3 0-128,3 0 0,-3 0 64,3 0 24,-3 0-40,2 0 64,-2 0-64,3 0 0,-3 0-24,3 0 96,-3 0-80,3 0 64,-3 0-72,3 0-48,-3 0 88,2 0-56,-2 0 64,3 0-24,-3 0-56,0 0 24,0 0 80,3 0-56,-3 0-40,0 0 64,0 0-64,3 0 48,-3 0 40,0 0-56,0 0 16,0 0 24,0 0-80,0 0 24,3 0 24,-3 0-56,2 0 32,-2 0 8,0 0-32,3 0 56,-3 0 0,3 0 0,-3 0-24,0 0-32,3 0 16,-3 0 24,3 0-80,-3 0 56,0 0-16,0 0 16,0 0 40,0 0 8,2 0 32,-2 0-96,0 0 16,3 0 0,-3 0-40,0 0 24,0 0 48,0 0-72,3 0 64,-3 0-32,0 0-8,0 0 16,3 0-16,-3 0 24,0 0-64,0 0 40,0 0 16,0 0-48,0 0 88,0 0-96,0 0 112,0 0-96,3 0 32,-3 0-40,0 0 32,0 0-40,2 0 80,-2-2-96,0 2 40,0 0 16,0 0-24,0 0-88,0 0-72,0 0-112,0 0 912,0 0-1736,0 0 464,0 0-160,0-3-176,0 3 992,0 0-1145,0-3-95,0 3-88,0 0-153,0 0 1481,0 0-1560,0 0-88,-1 0-65,-2 0 33,3 0 1680,-4 0-1416,0 0 328,-2 0 319,-5 0 97,11 0 672,-6 0-3224,6 0 3224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1:17.29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 48 3248,'0'0'0,"0"0"272,0 0-120,0 0-24,0 0-128,0 0 120,0 0 32,0 0 40,0 0 72,0 0-992,0 0 1729,2 0-689,-2 0-8,3-3 16,-3 3-320,0 0 336,0 0 24,0-2 24,0 2 8,0 0-392,3 0 376,-3 0-24,0 0-16,3-3-32,-3 3-304,0 0 320,3-3-24,-3 3 1,0 0-1,0 0-296,2 0 288,-2 0-24,0 0 8,0 0-16,0 0-256,0 0 248,3-3 8,-3 3-32,0-3 16,0 3-240,0 0 224,3 0-40,-3 0 16,0-2-24,3 2-16,-3 0 32,3 0-72,-3-3 32,2 3-24,-2 0-8,3-3 0,-3 3 0,0 0-120,3 0 80,-3 0 0,3 0 16,-3 0-56,0 0-40,3-3 97,-3 3-25,2 0 16,-2 0 24,0 0-112,3 0 88,0 0-8,0 0 0,0 0-48,-3 0-32,3 0 32,-1-3 24,1 3 8,-3 0-32,0 0-32,3 0 64,0 0-40,0 0 16,-1 0 16,-2 0-56,3 0 8,0 0 56,0 0-56,0 0 24,-3 0-32,2-2 40,1 2-8,0 0 0,0 0 24,-3 0-56,3-3 32,-1 3-8,1 0-8,0 0 24,-3 0-40,4 0 48,0 0-24,1 0 16,-1 0 24,-4 0-64,4 0 72,0 0-8,0 0 8,1-3-88,-5 3 16,4 0 16,0 0 0,0 0 0,0 0 8,-4 0-24,12 0 56,-10 0-56,1 0 40,1 0-8,-4 0-32,5 0 0,6 0 48,-11 0-32,4 0 40,-4 0-56,11 0 0,-11 0 40,4 0-40,1 0 16,-5 0-16,4 0 0,0 0 16,7 0 8,-8 0-16,-3 0-8,4 0 32,0 0-24,8 0 48,-10 0-56,-2 0 0,5 0 32,-1 0-40,7 0 8,-8 0 16,-3 0-16,4 0 56,0 0 16,8 0 0,-10 0-24,-2 0-48,12 0 24,-10 0-24,11 0 16,-10 0-16,-3 0 0,11 0 48,-8 0-8,8 0-16,-8 0 16,-3 0-40,11 0 32,-8 0-8,8 0 0,-8 0 16,-3 0-40,11 0-8,-8 0 48,9 0-24,-9 0 48,-3 0-64,13 0 16,-10 0 16,8 0-24,-8 0 16,8 0-24,-8 0 0,8 0 32,-8 0-32,-3 0 0,11 0 64,-8 0-72,9 0 16,-9 0-32,8 0 24,-8 0 8,8 0 32,-6 0-24,-5 0-16,12 0-16,-8-3 32,9 3-16,-10 0 24,9 0 24,-7 0-32,7 0-48,-8 0 64,-4 0-32,13 0 8,-9 0 16,7 0 0,-6-3-8,-5 3-16,11 0-16,-8 0 48,8 0-32,-7 0 24,-4 0-24,15 0 40,-10 0-16,9-2 16,-10 2-32,-4 0-8,12 0 24,-7 0-32,7 0 24,-7 0 0,7 0-16,-8 0 0,9 0-8,-9 0 8,-4 0 0,11 0 24,-8 0-40,10 0 64,-10 0-40,-3 0-8,11 0 24,-8 0 8,8 0-64,-8 0 48,8 0-48,-8 0 48,8 0-8,-8 0 8,9 0-16,-12 0 0,3 0 0,10 0-16,-11 0 32,11 0-24,-13 0 8,3 0-16,9 0 24,-9 0-32,10 0 72,-9 0-8,9 0-16,-11 0-40,10 0 8,-12 0 8,3 0-40,8 0 48,-7 0 8,9 0-8,-13 0-8,2 0 32,11 0-40,-9 0-8,7 0-8,-8 0 24,8 0 0,-8 0 16,10 0 8,-13 0-24,4 0-8,7 0 16,-8 0 16,8 0-24,-11 0 0,3 0 8,8 0-32,-7 0 16,9 0-16,-13 0 24,4 0 8,9 0 8,-10 0-8,9 0-8,-12 0 0,3 0 0,8 0 0,-8 0-64,10 0 80,-13 0-16,4 0 0,9 0 72,-11 0 16,10 0 0,-10 0-32,10 0-48,-10 0-32,10 0 56,-12 0-32,2 0 0,11 0 8,-9 0 32,9 0-56,-13 0 16,4 0 8,9 0 16,-9 0 32,8 0-56,-12 0 0,5 0 32,7 0-80,-8 0 32,9 0 32,-13 0-16,4 0 0,9 0 88,-9 0-24,9 0-64,-13 0 0,4 0 32,10 0-48,-10 0-8,9 0 72,-13 0-48,4 0 16,9 0 16,-9 0-16,8 0 16,-12 0-32,3 0 24,8 0 16,-8 0-56,8 0 32,-11 0-16,3 0 0,8 0 0,-8 0 40,8 0-56,-11 0 16,3 0-24,10 0 56,-9 0-32,9 0-16,-13 0 16,4 0 56,8 0-96,-7 0 56,7 0 16,-12 0-32,4 0 0,9 0 8,-9 0 16,9 0-64,-13 0 40,3 1 16,9-1-16,-8 0-24,9 0 48,-13 0-24,4 0-48,9 0 48,-9 0 24,9 0 48,-13 0-72,4 0 8,10 0 8,-10 0-56,10 0 16,-14 0 24,4 0 0,9 0 0,-9 0 0,12 0-8,-16 0 8,4 0-8,10 0 24,-10 0 0,10 0-32,-14 0 16,4 0 8,9 0-48,-9 0 32,9 0 8,-13 0 0,4 0 32,10 0-24,-10 0 16,10 0-32,-14 0 8,4 0 8,10 0-24,-9 0 8,7 0 32,-12 0-24,4 0-8,9 0 0,-9 1 8,9 1-32,-13-2 32,4 1-40,9-1 72,-9 0-48,8 0 24,-12 0-8,5 2-16,7-1 24,-8 0-16,9 1 40,-13-2-32,3 0-24,9 1 32,-7-1-48,7 2-16,-8-2 96,9 0-72,-9 0 72,9 0-64,-13 0 24,4 0 16,9 0 0,-9 1-16,9-1 16,-13 0-16,4 0 0,7 0-40,-8 0 64,9 0 8,-12 0-32,5 0 0,7 0 48,-8 0-80,9 0 40,-13 0-8,4 0 0,9 0 0,-9 0 16,9 0-24,-9 1 8,8-1 0,-7 0 8,7 0 16,-8 0 0,9 2-16,-9-1-32,9-1 16,-13 0 8,4 2-16,9-2 24,-9 1 8,10 0 16,-14-1-32,4 0-16,12 0 8,-12 0 24,10 0-72,-10 0 96,9 2-56,-9-1 32,8 1-32,-12-2 16,5 0 32,7 0-24,-8 1 0,9-1-8,-13 0 0,4 1-56,9-1 64,-9 0-40,9 0 96,-13 0-64,4 0 0,8 2 8,-7-2 0,7 1 8,-12-1-16,4 2-24,9-1 48,-9 0-24,9-1-32,-13 0 32,4 0 48,9 0-88,-9 0 64,9 2-8,-13-2-16,4 0 0,8 0 17,-7 1 15,7 1-56,-12-2 24,3 1 32,8-1-24,-7 0 0,8 0 24,-12 0-32,4 0 0,8 0-8,-7 1 8,7-1-16,-9 2 40,-3-2-24,11 0 48,-7 0-8,9 0-24,-9 1-24,-4-1 8,13 2 0,-9-1-16,9-1 56,-9 0-40,-4 0 0,14 0 40,-10 0-32,10 0 8,-10 0-16,-4 0 0,14 0-8,-10 0-16,12 0 56,-12 1-32,-4-1 0,16 2-8,-12-1 48,11 1-64,-11-1 56,-4-1-32,13 0 0,-9 0 8,9 0-16,-9 1 72,-4-1-64,13 0 0,-9 2 32,10-1-32,-10 1-24,-4-2 24,13 0-8,-9 0 16,8 0 32,-7 1 0,-5-1-40,12 1 56,-8-1-64,9 0 16,-10 0-48,-3 0 40,11 0 8,-8 0 0,9 0-8,-9 2 8,-3-2-8,12 1-8,-10-1 0,10 0 32,-10 0-24,-2 0 0,12 0 24,-10 0 8,10 0-24,-8 0 24,-4 0-32,12 0 8,-9 2 56,8-2-48,-6 1 8,-5-1-24,11 1 8,-7-1 0,7 0-32,-8 0 40,-3 0-16,11 0 32,-7 0-24,9 0 8,-9 0 32,-4 0-48,13 2-16,-9-1 8,9-1 64,-9 2-120,-4-2 64,12 0 32,-7 0 8,6 1-16,-7-1-16,-4 0-8,13 0 40,-10 0-88,8 1 48,-8 1 32,-3-2-32,11 1-16,-8 1 40,8-2-8,-8 0 8,-3 0-24,11 0 8,-8 1 24,8 0-72,-8 1 48,-3-2-8,11 0-40,-8 0 32,1 0 32,0 0-8,-4 0-16,11 1 32,-8 1-16,1-1-16,0 0 0,-4-1 0,12 0 16,-10 0-32,3 2 32,-1-2-24,-4 0 8,11 0 8,-8 0 0,1 1 16,0-1-8,-4 0-16,11 2 56,-8-1-16,0-1-8,1 0-48,-4 0 16,4 0-16,1 0 24,-1 0 40,0 0-8,-4 0-40,4 1 56,0-1-16,8 0-40,-12 0 72,0 0-72,4 0 40,0 0 56,0 2 0,1-2 56,-5 0-152,4 0 128,0 0 8,0 0-32,0 0 48,-4 0-152,5 0 136,-1 1 16,0-1 16,-1 0-48,-3 0-120,3 0 152,-1 0 8,1 0 24,0 0-96,-3 0-88,4 0 120,-1 0-56,0 0 72,0 0 8,-3 0-144,2 0 128,1 0 0,0 0-72,0 0-16,-3 0-40,3 0 40,-1 0 8,-2 0-32,3 0 40,-3 0-56,0 0 56,3 0-8,-3 0 40,3 0-15,-3 0-73,0 0 96,3 0-24,-3 0-64,2 0 72,1 0-48,-3 0-8,3 0 40,-3 0-64,0 0 24,3 0 16,-3 0 8,3 0-40,-3 0-8,0 0 88,2 0-56,1 0 72,-3 0-56,0 0-48,3 0 104,-3 0-32,3 0 32,-3 0-80,0 0-24,3 0 32,-3 0 32,2-3-48,-2 3 88,3 0-48,-3-2 24,3 2 8,-3 0 8,0 0-96,3 0 24,-3 0 32,3 0-64,-3 0 56,0 0-48,2 0 48,-2 0-8,0-3 40,0 3-40,0 0-40,3 0 56,-3 0-24,3 0-48,-3 0 8,0 0 8,3 0 0,-3 0-16,0-3 48,0 3-8,0 0-24,0 0 32,0-3-40,0 3 16,0 0-40,0 0 32,3 0-48,-3 0 32,2-3 0,-2 3 24,0 0-8,0 0 144,0 0-128,0 0 24,0 0 16,0 0-312,3 0 400,-3 0-128,0 0-72,3 0-8,-3 0 64,0 0-40,0 0-72,0 0-24,0 0-16,0 0 592,0 0-1216,0 0 408,0 0-176,0 0-185,0 0 3146,0 0-5650,0 0 2161,0 0-96,-1 0-289,1 0 1457,-2 0-1592,1 0-208,-2 0-161,0 0-39,0 0-41,3 0 2041,-4 2-1840,0-1 280,-7 1 439,7 0 353,4-2 768,-6 5-608,-8-1-2616,14-4 3224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1:19.383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 31 3880,'0'0'0,"0"0"248,0 0 88,0 0 73,0 0-409,0 0 472,0 0 48,3 0 48,-3 0-24,0 0-544,3 0 568,-3 0-24,2-3-8,1 3 0,-3 0-536,3-3 577,0 3-73,0 0 32,-1 0-80,-2 0-456,3 0 368,1-3 0,1 3-72,-1 0 8,-4 0-304,4-2 304,0 2 32,7-3-40,-8 3-8,-3 0-288,4 0 200,1 0-31,6 0-33,-8 0 0,-3 0-136,4 0 208,8-3 24,-9 3-16,8-3 48,-11 3-264,3 0 192,8 0-72,-8 0 56,8 0-104,-11 0-72,3 0 104,1 0 32,1 0 8,6-3 16,-11 3-160,3 0 176,1 0-80,0 0-24,7 0-64,-11 0-8,3 0 32,1 0 0,9 0 0,-10 0 48,8-2 16,-8 2 8,8 0-40,-8 0 24,-3 0-88,11 0-40,-8 0 24,8 0-40,-8 0 64,-3 0-8,11-3 96,-7 3 64,9-3-32,-9 3-40,-4 0-88,13 0-8,-9 0-56,8 0 8,-7 0 32,7 0 96,-8 0-48,9 0 128,-9 0-88,-4 0-64,14 0 72,-10 0-64,12 0-56,-12 0-8,-4 0 56,16 0-88,-12 0 96,11 0 40,-11 0 40,-4 0-88,13 0 120,-9 0-64,9 0-72,-9 0 0,9 1-104,-9 1 48,10-2 48,-10 0 64,9 1 32,-13-1-72,4 0 136,8 2-104,-7-1-56,7 0 16,-12-1 8,4 2-40,9-1-8,-9-1 48,9 2 16,-9-2 48,11 0 48,-10 1-48,7-1-24,-7 1-56,7-1 40,-8 0 8,10 0 40,-14 0-72,5 0 72,9 0 80,-10 0-64,8 0 81,-12 0-169,5 0 112,7 0-56,-8 0 0,9 0-72,-9 0 64,9 0-16,-9 0 120,9 0-72,-13 0-80,4 0 104,8 0-96,-7 0-8,7 0-48,-12 0 48,4 0-48,9 0 32,-9 0 64,9 0 16,-13 0-64,4 0 88,9 0 32,-9 0-176,9 0 64,-13 0-8,4 0-96,11 0 40,-11 0 56,9-2 56,-13 2-56,4 0 64,9-3 80,-9 3-80,11 0-32,-15 0-32,5 0 24,10 0-96,-11 0 64,12 0 16,-16 0-8,4 0 32,10 0 80,-10 0 24,10 0-72,-14 0-64,4 0 96,10 0-112,-10 0-40,9 0-8,-13 0 64,4 0-8,10 0-40,-10 0 128,9 0 24,-13 0-104,4 0 24,9 0 8,-9 0-88,10 0 8,-14 0 48,4 0 0,10 0 8,-9 0 32,9 0 40,-14 0-80,4-3 48,11 3 112,-11 0-176,10 0 32,-14 0-16,5 0-48,10 0-32,-11 0 56,9 0 56,-13 0-32,4 0 32,11 0 56,-10 0 40,10 0-128,-11 0 72,9 0-160,-9 0 64,10 0-40,-10 0 56,9 0 88,-9 0 40,10 0 8,-14 0-128,4 0 56,9 0-40,-9 0-96,9 0 40,-13 0 40,4 0 8,9 0 0,-9 0 40,8 0 56,-12 0-104,5 0 56,7 0-8,-8 0-64,9 0 0,-13 0 16,4 0-40,9 0 24,-9 0 8,9 0 88,-13 0-80,4 0 56,8 0 16,-7 0-16,7 0-120,-12 0 64,4 0-16,9 0-72,-9 0 48,9 0 32,-13 0 8,4 0 72,9 0-24,-9 0 104,10 0-152,-14 0 0,4 0-24,9 0-24,-9 0-80,9 0 72,-13 0 56,4 0-8,8 0 64,-7 0 24,7 0 32,-12 0-112,4 0 8,9 0-8,-9 0-80,9 0 16,-13 0 64,4 1-56,9-1 40,-9 2 56,8-1 64,-12-1-104,5 0 40,7 0 0,-8 2-56,9-2-88,-13 0 104,4 1-72,9-1 56,-9 0 24,7 0 16,-11 0-24,3 0 88,8 0-32,-8 1 16,8 1-136,-8-1 48,8-1-80,-8 0 0,8 0 96,-11 0 0,3 0 40,8 0 0,-8 0 48,8 0 0,-11 0-88,3 0-24,8 0 16,-8 2-88,8-2 0,-11 0 96,3 0-24,8 0 64,-8 0-24,8 0 120,-11 0-136,3 0 16,8 0-8,-8 1-40,8 0-40,-11-1 72,3 0 0,8 0-8,-8 0 88,9 0 8,-12 0-88,2 0 160,10 0-24,-10 0-16,3 0-112,6 2-24,-8-2 16,1 0 40,0 0 72,7 0 136,-11 0-40,4 0 32,1 0-88,-1 0-192,0 0 48,0 0-56,0 0 128,-4 0-80,5 0 200,-1 0-32,-1 0 16,-1 0 57,1 0-249,-3 0 96,3 0-112,-3 0-16,3 0 112,-3 0 0,3 0 88,-3 0 24,2 0 0,-2 0-152,3 0 40,-3 0-152,0 0 80,3 0 16,-3 0-24,3 0 104,-3 0 0,0 0-96,0 0 104,0 0 16,0 0-88,0 0-16,0 0-288,0 0 448,0 0-256,0 0 0,0-3 104,0 3 56,0 0 64,0-3-96,0 3-72,0 0-264,0 0-120,0 0-272,-2 0-177,1 0-263,0 0-312,-1 0-297,1 0-407,-1 0-145,0 0-151,-3 0 47,1 0 249,0 0 528,-2 2 455,-5-1 241,7 0-2312,4-1 3224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1:24.266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7 0 2896,'0'0'0,"0"2"584,0-2-312,0 0 80,0 0-352,0 0 424,0 0 81,0 0 47,0 0 48,0 0-2681,0 0 4810,-1 0-2073,1 0 40,0 0-56,0 0-640,-2 0 617,1 0-41,0 0-56,1 0-64,0 0-456,0 0 424,0 0-40,0 0 8,-2 0 8,2 0-400,0 0 384,0 0-40,0 0-96,0 0-8,0 0-1456,0 0 2616,0 0-1199,0 0 15,0 0 64,0 0-2377,0 0 4506,0 0-2001,0 0-64,0 0-32,0 0-3785,0 0 7218,0 0-3545,0 0 40,0 0 72,0 0-4809,0 0 9354,0 0-4505,0 0 64,3 0-136,-3 0-280,0 0 233,3 0-41,-3 0-40,3 0 24,-3 0-176,0 0 232,2 0-16,-2 0 24,3 0-32,-3 0-208,3 0 136,0 0-16,-3 0-40,3 0 0,-3 0-80,2 0 112,-2 0-64,3 0 24,0 0 96,-3 0-168,3 0 88,0 0 64,-1 0-120,1 0-24,-3 0-8,3 0-32,0 0 16,0 0 32,-1 0 24,-2 0-40,3 0 112,0 0-8,1 0-8,0 0-88,-4 0-8,12 0-32,-12 0-40,4 0 40,0 0-8,-4 0 40,4 0 80,7 0-32,-8 0 104,9 0-112,-12 0-40,2 0 0,10 0 8,-10 0-112,3 0 112,-5 0-8,11 0 0,-8 0 24,1 0 40,7 0 40,-11 0-104,3 0 16,1 0 32,0 0-88,7 0-56,-11 0 96,3 0-48,1 0 16,9 0 48,-10 0 112,-3 0-128,11 0 56,-8 0-24,1 0-24,7 0-128,-11 0 120,3 0-64,1 1 8,9 0 24,-10-1 88,-3 0-56,4 0 120,7 0-56,-8 2 40,8-1-136,-11-1 32,3 2-64,1-1 8,9 0-16,-11 1 88,-2-2-16,12 0 72,-10 0-56,10 0 88,-9 0-24,-3 0-80,11 1-32,-8 1 88,8-1-152,-8-1 88,-3 0 8,4 0-56,8 0 32,-9 0 64,8 0 96,-11 0-136,3 0 104,8 0-56,-8 0-40,11 0-136,-14 0 128,4 0-72,10 0 0,-9 0 96,7 0-16,-12 0-8,4 0 184,12 0-40,-12 0-8,10 0-88,-14 0-48,4 0-72,9 0 64,-9 0-56,9 0 72,-13 0-8,4 0 88,9 0-56,-9 0 24,8 0 0,-7 0-104,7 0-8,-8 0-40,9 1 72,-13-1 24,3 0 24,8 0 40,-8 2 24,8-2 24,-11 0-112,3 1 0,8 1 8,-8-1-104,8 0 24,-11-1 72,3 2-24,8-1 16,-8 1 72,8-1 32,-11-1-96,3 1 72,8 1-56,-8-1 8,8 1-136,-8-1 40,-3-1 72,11 1-72,-8-1 96,8 0 0,-11 0-24,3 2 120,9-2-72,-9 1-24,10-1-32,-9 2-88,-4-2 96,13 0-24,-9 1-24,9-1 72,-11 0 8,-2 0-32,12 0 56,-8 0 0,7 0 16,-8 0-88,-3 0 16,11 0-24,-8 1-32,8-1-16,-7 0 56,-4 0 16,13 0 64,-10 0 0,8 0 16,-8 0 40,-3 0-120,11 0-32,-8 0-16,8 0-88,-8 0 40,-3 0 96,11 0-8,-8 0 40,8 0 72,-8 0-8,-3 0-96,11 0-16,-8 0-8,8 0-24,-8 0-56,-3 0 104,11 2 16,-8-2-8,8 0-32,-8 1 80,-3-1-56,11 0 40,-8 0-24,8 2 64,-8-1-128,-3-1 48,11 1-16,-8-1-40,8 0 24,-8 0 40,-3 0-8,11 0 24,-8 0 16,8 0 40,-7 0-48,-4 0-32,13 0-16,-9 2-40,9-2-48,-9 0 32,-4 0 72,12 0 0,-7 0 136,6 0-112,-8 0 120,-3 0-144,12 0 8,-8 0-80,9 0 0,-9 0-8,-4 0 80,13 0-24,-9 0 120,9 0 16,-9 0-24,-4 0-88,13 0 104,-9 0-168,8 0 64,-7 0-104,-5 0 104,12 0-72,-8 0 8,9 0 72,-9 0 96,-4 0-104,13 0 72,-9 0-24,9 0-8,-9 0-48,-4 0 8,12 0-48,-7 0 8,6 0 24,-7 0 0,-4 0 16,13 0 72,-9 0 40,8 0-88,-7 0 72,-5 0-96,12 0-64,-8 0-8,9 0-8,-9 0 32,-4 0 48,13 0-24,-9 0 80,9 0 0,-9 0 0,-4 0-56,13 0 40,-9 0-72,8 0 24,-7 0-136,-5 0 144,12 0-32,-8 0 40,9 0 48,-9 0 24,-4 0-80,13 0 120,-9 0-80,9 1-40,-9 1-104,-4-2 104,12 1-80,-7-1-16,7 0 88,-8 0 136,-4 0-128,13 0 56,-9 0 40,9 1-104,-10 1-24,-3-2 32,12 0-72,-8 0-16,8 1 56,-8-1 40,-4 0-8,13 0 16,-9 2 112,8-2-88,-7 0-16,-5 0-24,12 1-32,-8 0-56,9-1 40,-9 0 40,-4 0 8,13 0 0,-9 0 48,9 0 24,-9 0-24,-4 0-48,12 0 48,-7 0-88,7 0 48,-8 0-128,-4 0 120,13 0-16,-9 0 8,9 0 72,-9 0-8,-4 0-56,13 0 64,-9 0-8,8 0-128,-7 0 112,-5 0-40,12 0-112,-8 0 40,9 0 24,-9 0 56,9 0 32,-9 0 72,9 0-120,-10 0-24,8 0-24,-7 0-24,7 0 112,-8 0-40,-3 0 8,11 0 40,-8 0-16,8 0-8,-8 0-16,-3 0 0,11 0-16,-8 0-8,8 0-48,-8 2 40,-3-2 32,11 0 48,-8 0-48,8 1 80,-8 1-8,-3-2-72,11 1 0,-8-1 8,8 2-88,-8-1-8,8-1 64,-8 0-56,8 0 120,-8 0 72,8 0-56,-6 0 64,6 0-168,-8 0 32,8 1-104,-8-1 104,8 0 32,-8 0 32,-3 0-48,11 0 168,-8 0-104,9 0 57,-9 0-145,-3 0 24,13 0-48,-9 0-65,7 0 57,-8 0-16,-3 0 72,11 0 64,-7 0-24,7 0 105,-6 0-73,-5 0-72,11 0 8,-8 0 8,8 0-153,-8 0 57,-3 0 80,12 0-80,-8 0 56,9 0 88,-10 0 129,-3 0-193,12 0 56,-9 0 16,9 0-168,-10 0-17,-2 0 113,12 0-72,-10 0 8,10 0 88,-10 0 48,10 0 41,-10 0-49,10 0 0,-10 0-184,10 2 63,-12-2 57,2 1-96,3-1 56,7 0 104,-9 0 8,8 0 33,-8 0 7,8 0-152,-8 0 8,8 0-80,-8 0-1,10 0 65,-9 0 32,8 0 80,-9 0 49,8 0 55,-8 0-128,-3 0-40,11 0 40,-8 0-160,8 0 8,-8 0-33,-3 0 145,11 0 8,-8 0 32,10 0 81,-9 0-17,9 0-96,-9 0-32,7 0-104,-8 0 63,-3 0 65,11 0-64,-8 0 72,8 0 48,-8 0 41,-3 0-97,11 0 16,-8 0 56,1 2-136,9-1-17,-13-1 81,3 0-32,1 0-32,7 0 56,-8 0 88,-3 0-80,4 0 73,0 0 15,9 1 0,-10-1-152,-3 0 64,11 2-72,-8-2-121,8 0 145,-8 0 56,-3 0-8,11 0 72,-8 0 33,8 0-9,-8 0-80,-3 0-16,11 0-8,-8 0-48,8 0-89,-8 0 73,-3 0 72,11 0-24,-8 0 48,8 0 72,-8 0 25,-3 0-121,11 0 0,-8 0 0,8 0-89,-8 0 1,-3 0 88,11 0-80,-8 0 112,8 0-32,-8 0 96,-3 0-96,11 0 81,-8 0-17,8 0-8,-8 0-152,-3 0 96,11 0-97,-8 0-15,8 0 56,-8 0 104,-3 0-48,4 0 136,9 0-63,-11 0 79,10 0-176,-10 0-32,10 0-73,-10 0 1,10 0 104,-10 0 24,10 0 88,-9 0 9,1 0-1,-4 0-96,12 0 0,-9 0-16,1 0-145,9 0 121,-13 0 40,3 0 32,8 0 24,-8 0 129,1 0-41,-4 0-144,13 0 48,-11 0-16,10 0-88,-10 0-72,-2 0 128,5 0-88,-1 0 96,7 0 16,-8-3 64,-3 3-88,4 0 168,0 0-80,7 0-8,-8 0-152,-3 0 72,4 0-120,1 0 8,6-3 64,-8 3 88,-3 0-40,4-3 176,0 3-72,7 0 32,-8 0-88,-3 0-48,4 0-120,0 0 56,9 0-96,-10 0 136,-3 0 24,4-2 32,0 2 120,8-3-72,-10 3 88,-2 0-168,5-3 16,-1 3-72,7 0-8,-8 0-96,-3 0 160,4-3-32,0 3 8,7 0 152,-8-3-40,-3 3-88,4 0 128,1 0-96,-1 0-32,0 0-112,-4 0 112,4 0-112,0 0 48,1 0 64,-1-3 88,-4 3-88,4 0 128,0-2-48,0 2-56,1 0-96,-5 0 72,4 0-152,0 0 40,0 0 32,0 0 128,-4 0-48,3 0 80,-3 0 0,3-3-80,-3 3-64,0 0 64,3 0-280,-3 0-48,3 0-161,-3 0-127,0 0 616,2 0-600,-2 0-152,3 0-128,-3 0-136,0 0 1016,3 0-1169,-3 0-135,0 0-40,0 0-121,0 0 1465,0 0-1496,0 0-56,-1 0-17,-2 1 49,3-1 1520,-4 2-1368,-1-1 208,-6 0 311,7 1 289,4-2 560,-13 1-520,8 3-2648,5-4 3168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3:59.63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0 48 3128,'0'0'0,"0"0"528,0 0-352,0 0-80,0 0 0,0 0 8,0 0 40,3 0 96,-3-3 89,0 3 15,3 0 32,-3 0-376,0-3 360,0 3-8,0-3-8,0 3-24,0 0-320,0 0 320,3 0 16,-3 0 32,0 0-8,0 0-360,0 0 344,0 0-40,0-2-16,0 2-39,0 0-249,2 0 240,-2 0 56,0 0 16,3 0 24,-3 0-336,0 0 352,3 0-80,-3 0 8,3 0-56,-3 0-224,0 0 224,3 0 8,-3 0 40,2 0 32,-2 0-304,0 0 320,3 0 32,-3 0-72,3 0-48,-3 0-232,0 0 169,3 0-25,0 0-80,-1 0 32,-2 0-96,3 0 136,1 0 32,1 0 16,-1 0-40,-4 0-144,4 0 48,0 0-48,1 0-8,-1 0 0,-4 0 8,4 0 80,0 0 24,0 0 32,1 0-40,-5 0-96,4 0 128,0 0-80,0-3-24,0 3 8,-4 0-32,5 0 24,-1 0 0,0-3 88,7 3-32,-11 0-80,3 0 120,0 0 0,1 0-48,0 0-16,-4 0-56,4 0-8,1 0 8,-1 0 8,0 0 128,-4 0-136,4 0 208,0 0 0,1 0-40,-1 0-72,-4 0-96,4 0 8,7 0-48,-8 0 24,1 0 72,-4 0-56,4 0 96,1 0 72,-1 0 16,0 1-96,-4-1-88,11 0 56,-8 0-96,1 0 0,0 2-8,-4-2 48,12 1 0,-10 1 72,3-1 80,6 0-32,-11-1-120,3 0 136,8 0-104,-8 0-72,8 0 24,-11 0 16,3 0-8,8 0 56,-8 0 56,8 0 96,-11 0-200,3 2 136,8-2 25,-8 0-137,9 0-88,-12 0 64,5 0-65,7 0 9,-9 0 104,10 0 73,-13 0-121,2 1 160,11-1-8,-10 0-32,9 0-64,-12 0-56,3 0-16,8 0-32,-6 0 104,7 0-80,-12 0 24,3 0 72,10 0 40,-11 0-72,10 0 40,-12 0-80,4 0 40,8 0-128,-9 0-8,10 0 48,-13 0 48,3 0-24,9 0 72,-7 0 64,7 0 16,-12 0-128,4 0 64,9 0-16,-9 0-152,9 0 32,-13 0 72,4 0-112,9 0 112,-9 0 16,8 0 152,-12 0-168,5 0 160,10 0-80,-11 0 8,12 0-192,-16 0 104,4-3-120,11 3 8,-11 0 64,12 0 88,-16 0-40,11 0 120,0 0-16,0-2 16,1 2-128,-12 0 8,11-3-40,0 3-56,0 0-16,-6 0 80,-5 0 32,16 0 8,-11 0 56,10 0 48,-11-3-48,-4 3-64,16 0 40,-12 0-40,11 0-136,-11 0 32,-4 0 104,16 0-64,-12 0 96,11 0 40,-10 0 80,-5 0-152,15 0 80,-11 0-72,10 0-64,-10 0-64,-4 0 120,13 0-120,-9 0 80,10 0 72,-9 0 88,10 0 48,-11 0-120,12 0-16,-12 0-136,-4 0 104,14 0-112,-10 1 32,11 1 48,-10-1 32,10 1 64,-11-1 48,12 0-56,-12-1-48,-4 0-8,15 0-64,-11 0-64,12 0 8,-12 0 72,11 0 40,-10 0 80,10 0 0,-11 0 0,-4 0-72,17 0 56,-6 0-88,1 0-40,-1 2-16,-7-1 16,-4-1 72,15 0 8,-10 0 80,11 0 72,-4 0-80,-1 0-16,0 0-72,-7 0-120,12 0 40,-16 0 88,4 0-64,11 0 56,-11 2 64,12-2-72,-16 0 16,11 1 88,-7-1-32,12 0-64,-12 0 88,-4 0-80,15 0-104,-10 0 8,10 0 112,-11 0 40,-4 0-56,16 0 104,-12 0 0,11 0-8,-11 0-112,-4 0 16,16 0-48,-5 0-56,-7 0-16,12 0 64,-16 0 56,4 0 48,11 1 48,-11-1 16,13 0 24,-17 0-136,11 0-40,-6 0-40,11 2-72,-4-2 24,-12 0 128,4 1-8,13 1 104,-6-2 8,0 0 32,-11 0-136,13 1 56,-1-1-64,1 0-40,0 1-96,-13-1 144,12 0-64,1 0 40,-2 2 56,0-1 56,-11-1-88,11 0 96,1 0-48,-1 0-24,0 0-72,-11 0 48,11 0-104,2 0 24,-2 0 48,0 0 48,-11 0-16,11 0 88,1 0-8,-1 0-16,0 0-56,-11 0-8,11 0-56,1 0-96,-1 0 40,0 0 80,-11 0 32,4 0-8,13 0 144,-13 0-24,12 0-64,-16 0-48,11 0-16,-7 0-8,11 0-120,-10 0 56,-5 0 88,15 0-8,-11 0 0,12 0 104,-12 2-48,-4-2-48,15 1 72,-11 0-64,12 1-40,-12-1-48,12 1-8,-12-1 8,11 0 96,-11 2 80,-4-3-96,16 2 112,-12-1-16,11 0-80,-10 1-64,-5-2 48,16 1-96,-4-1-24,-1 0 72,0 0 104,-11 0-56,11 0 64,0 0 72,1 2-56,-1-2-48,1 0-64,0 0-72,-1 0 8,0 0 48,-11 0 48,11 0 32,1 0 32,-1 0 56,0 0-40,-11 0-80,11 0 40,0 0-56,1 0-48,-1 0-32,-11 0 96,11 0-88,0 0 80,0 0 72,1 0 16,-12 0-80,11 0 120,0 0-64,0 1-40,-7 0-88,-4-1 72,16 2-104,-12-1 32,13 1 48,-13-1 80,-4-1-56,16 0 104,-5 0-16,0 0-40,0 0-56,-11 0 8,11 0-104,1 1 32,-1-1 0,0 0 48,-11 0 24,11 2 72,0-2 32,1 0-56,-1 0 16,-11 0-64,12 0-16,1 0-80,0 0 16,-2 0 24,-11 0 56,12 0-8,0 0 48,0 0 48,1 0-16,-13 0-72,13 0 96,-1 0-120,-1 0 56,1 0-144,-12 0 112,11 0-136,1 0 112,0-3 0,-1 3 88,-11 0-64,11 0 104,0 0-24,0 0-128,1 0-24,-12 0 72,11 0-104,0 0 0,0 0 160,0 0 88,-11 0-144,12 0 120,-1 0 16,0 0-176,0 0 8,-11 0 32,12 0-88,-1 0-8,0 0 0,0 0 72,-11 0 24,4 0-16,12 0 112,-12 0 40,11 0-88,-15 0-48,5-3 72,11 3-160,-4-3-16,-8 3-24,-4 0 128,17 0-80,-13 0 80,11 0 144,-11 0-24,-4 0-120,17-2 80,-13 2-104,12 0-120,-12-3-32,-4 3 176,16 0-112,-12 0 80,11 0 40,-4 0 64,-11 0-72,12 0 128,-8 0-48,11-3-56,-11 3-24,-4 0 0,16 0-144,-12 0 48,11 0 56,-10 0 56,-5 0-16,15 0 112,-11 0 0,9 0-56,-9 0-56,-4 0 0,14 0-64,-10 0-16,9 0 16,-9 0 40,-4 0 24,14 0 40,-10 0 24,9 0 88,-9 0-104,-4 0-48,13 0 32,-9 0-112,10 0-48,-10 0 40,12 0-8,-16 0 96,4 0 24,11 0 40,-11 0 72,12 0-24,-12 0-56,11 0-120,-10 0-64,10 0 0,-11 0 80,12 0 64,-12 0 56,11 1 64,-15-1-136,4 2 56,10-1-32,-9 1-24,7-1-112,-12-1 112,4 1-88,10 1 24,-9-1 72,10 1 56,-15-2-64,4 1 80,12-1 40,-12 0-120,11 0-8,-15 0 8,5 0-80,9 1-32,-10 1 16,11-2 80,-15 0 16,4 0 80,12 0 32,-12 0 24,11 0-80,-15 0-56,5 0-64,10 0-88,-11 0 8,12 0 0,-16 0 144,4 0-8,11 0 40,-11 0 200,12 0-152,-16 0-80,4 0 96,11 0-56,-10 0-200,10 0 128,-15 0 32,11 0-64,1 0 56,-1 0 112,-7 0 8,-4 0-112,17 0 112,-13 0 8,11 0-160,-3 0-8,-12 0 48,11 0-120,0 0-24,0 0 96,0-3 32,-11 3 16,5 0 104,10 0 8,-11 0-48,12 0-8,-16 0-56,4 0-48,11 0-32,-11 0 40,12 0 24,-16 0 16,4 0 72,12 0 56,-12 0 48,11 0-120,-15 0-56,4 0 16,12 0-88,-12 0-16,11 0 48,-15 0 40,5 0 8,10 0 16,-11 0 96,10 0-8,-14 0-112,4 0 88,10 0 0,-9 0-168,10 0 24,-15 0 56,4 0-88,12 0 64,-12 0 56,11 0 96,-15 0-128,4 0 120,12 0-72,-12 0-8,12 0-112,-16 0 72,4 0-104,11 0 48,-11 0 48,12 0 48,-16 0-40,11 0 88,0 0 24,0 0 0,1 0-160,-12 0 48,11 0-24,0 0-88,0 0 16,0 0 104,-11 0-8,12 0 72,-1 0 40,0-3 0,0 3-16,-11 0-96,11-3-8,1 3-56,-1-2-72,0 2 96,-11 0 40,4 0-40,13 0 120,-6 0 16,-6 0 32,-5 0-128,15 0 64,-11-3-24,12 3-104,-12 0-64,-4 0 128,17 0-104,-13 0 56,13 0 128,-13 0 96,-4 0-176,15 0 208,-11 0-112,13-3-24,-6 3-112,-11 0 40,12 0-136,-8 0 24,11 0 72,-11 0 16,-4 0 24,16-3 88,-5 3 0,0-3 24,1 3-160,-12 0 48,11-2-80,0 2-40,0-3-24,0 3 120,-11 0 24,12-3 0,-1 3 112,0 0-8,0-3 56,-11 3-160,11 0 88,1 0-80,-1 0-56,0 0 8,-11 0 40,4 0-24,13 0 16,-13 0 0,13 0 72,-17 0-64,4 0 56,13 0-24,-13 0-8,12 0-144,-16 0 120,11 0-96,-7 0 40,13 0 48,-6 0 72,-11 0-64,4 0 128,12 0-56,-12 0 0,13 0-80,-17 0 8,11 0-96,0 0-8,0 0 0,1 0 120,-12 0-16,11 0 32,0 0 104,0 0 0,0 0-64,-11 0-72,12 0-8,-1 0-72,2 0-56,-2 0 48,-11 0 88,12 0-32,1 0 104,0 0 48,-1 0-8,-12 0-112,13 0 96,-1 0-112,1 0-64,0 0-40,-13 0 120,11 0-128,0 0 104,0 0 104,0 0 16,2 0 88,0 0-136,-1 0-8,0 0-144,-12 0 104,12 0-136,-1 0 88,1-3 16,-1 3 128,-11 0-96,11 0 136,0 0-56,0 0-32,1-2-40,-1 2-88,0-3-64,0 3-24,0 0 104,1 0 32,-1-3 184,0 3-48,0 0-56,-11 0-48,11-3 56,1 3-144,-1 0 8,0 0-32,0 0 56,-11 0 56,12 0 24,-1 0 80,0 0 16,-11 0-120,11 0 8,0 0-48,-6 0-40,11 0-80,-16 0 160,5 0-64,11 0 24,-4 0 80,-8 0 104,13 0-16,-17 0-128,4 0 104,11 0-112,-11 0-64,13 0-48,-17 0 120,4 0-104,13 0 88,-6 0 96,-6 0 16,-5 0-96,17 0 144,-13 0-128,13 0-16,-13-3-80,-4 3 80,17 0-112,-6 0 48,0 0 24,-7 0 40,-4 0 0,17-2 128,-6 2 40,0 0-144,1-3 72,-12 3-96,11 0-64,0 0-56,0 0 48,0 0 8,-11 0 64,12 0-16,-1-3 96,0 3 24,-7 0-40,-4 0-64,17-3 32,-13 3-72,13 0-32,-6 0-8,1 0 24,-1 0 56,0-3 104,-7 3 0,-4 0-104,16 0 104,-5-2-80,-7 2-64,13 0-64,-17 0 104,4 0-80,13 0-8,-6 0 88,-7 0 72,-4 0-72,16 0 112,-12 0 48,11 0-120,-11 0-64,-4 0 24,16 0-144,-12 0 16,12 0 32,-5 0 72,-11 0 24,4 0 80,13 0 72,-13 0-72,13 0-48,-17 0-32,4 0-8,13 0-8,-13 0-120,13 0 80,-17 0 56,4 0-8,13 0-80,-6 0 248,0 0-88,-11 0-72,11 0 48,1 0-128,-1-3 0,0 3-40,-11 0 120,11 0-72,-6 0 88,10 0 64,-11 0 64,-4 0-144,17 0 96,-6 0-16,-7 0-144,12 0-16,-16 0 80,4 0-120,11 0 0,-10 0 80,10 0 120,-15 0-80,4 0 96,12 0 48,-12 0-56,13 0-128,-17 0 40,4 0-72,11 0-32,-11 0-16,12 0 128,-16 0-8,4 0 24,11 0 72,-10 0 48,10 0-152,-15 0 8,4 0 32,12 0-96,-12 0-64,11 0 88,-15 0 40,5 0-8,10 0 40,-11 0 112,12 0-56,-16 0-88,4 0 56,13 0-72,-13 0-72,13 0 8,-17 0 80,4 0-72,11 0 48,-4 0 80,1 0 32,-12 0-88,4 0 80,13 0 8,-6 0-152,0 0 40,-11 0 24,11 0-72,1 0-24,-8 0 112,11 0 8,-15 0-24,4 0 64,12 0 32,-12 0-8,13 0-128,-17 0 40,4-3-40,13 3-56,-6 0 8,0 0 72,-11 0 16,4 0 56,12 0 16,-12 0 48,11 0-64,-15 0-56,12 0-24,-8 0-24,11 0-72,-11 0 64,-4 0 56,16 0-24,-12 0 24,11 0 112,-10 0 32,-5 0-144,15 0 32,-11 0 56,12 0-160,-12 0-88,-4 0 160,15 0-96,-10 0 16,10 0 96,-11 0 88,-4 0-104,16 0 96,-12 0-16,11-3-64,-11 3-64,-4 0 48,16 0-96,-12 0 16,11 0-16,-10 0 128,-5 0-32,15 0 56,-11 0 16,12 0-8,-5-3-40,-11 3-24,4 0-16,12-2-96,-12 2 24,11 0 32,-15 0 56,4 0 0,12 0 104,-12-3 0,11 3-40,-10-3 0,11 3-128,-4-3-24,-8 3-8,-4 0 96,15 0-56,-11 0 32,12 0 72,-12 0 112,-4 0-160,15 0 112,-10 0-64,9 0-40,-10 0-112,-4 0 104,12 0-144,-7 0 160,7 0 0,-8 0 32,9 0 64,-9 0-80,9 0 24,-9 0-104,-4 0 48,13 0-88,-9 0-24,9 0 40,-9 0 48,-4 0 24,12 0 80,-7 0 48,7 0 16,-8 0-56,-4 0-88,13 0 32,-9 0-128,9 0-80,-9 0 72,-4 0 104,13 0-32,-9 0 96,8 0 72,-7 0 24,-5 0-160,12 0-8,-8 0 8,9 0-112,-9 0-8,9 0 56,-13 0 64,4 0-24,9 0 104,-9 0 40,9 0 56,-13 0-176,4 0 56,8 0-40,-7 0-112,7 0-56,-12 0 152,4 0-96,9 0 64,-9 0 56,9 0 104,-13 0-128,4 0 128,9 0-72,-9 0-48,10 0-88,-14 0 80,4 0-136,10 0 72,-10 0 48,12 0 56,-16 0-40,4 0 104,8 0-8,-7 0-32,9 0-72,-10 0-8,10 0-128,-10 0 56,10 0 56,-10 0 32,9 0 112,-9 0 40,10 0-80,-14 0-72,4 0 40,12 0-96,-12 0-128,10 0 88,-14 0 96,4 0-48,9 0 104,-9 0 48,9 0 32,-13 0-136,4 0 40,10 0-16,-10 0-80,9 0-64,-13 0 120,4 0-88,10 0 24,-10 0 80,10 0 64,-14 0-80,4 0 136,9 0-80,-9 0 16,9 0-112,-13 0 40,4 0-88,9 0 40,-9 0-8,8 0 40,-12 0 16,5 0 72,7 0-8,-8 0 8,9 0-40,-13 0-32,4 0-72,9 0 0,-9 0-8,9 0 32,-13 0 48,4 0 32,8 0 64,-7 0 0,7 0 8,-12 0-104,4 0 40,9 0-48,-9 0-64,9 0-48,-13 0 120,4 0-40,9 0 40,-9 0 80,8 0 48,-12 0-128,5 0 88,7 0-56,-8 0-24,9 0-136,-13 0 128,4 0-80,9 0 40,-9 0 8,9 0 96,-13 0-64,4 0 144,9 0-120,-9 0 40,8 0-48,-12 0-16,5 0-80,7 0-16,-9 0 16,8 0 96,-11 0-16,3 0 24,8 0 88,-8 0-24,8 0-40,-11 0-48,3 0-56,8 0 16,-8 0-96,8 0 64,-11 0 72,3 0 16,8 0 48,-8 0 104,8 0-64,-11 0-104,3 0 64,8 0-120,-8 0-40,8 0 8,-11 0 88,3 0-80,8 2 80,-8-2 64,1 1 8,-4-1-72,12 0 104,-10 0-64,3 0-56,7 0-80,-12 0 96,3 0-88,8 0-16,-8 0 88,8 0 96,-11 0-80,3 0 104,1 0-16,9 0-48,-10 0-40,-3 0 0,4 0-64,8 0-48,-9 0-8,1 0 168,-4 0-48,13 0 32,-10 0 120,1 0-40,7 0-104,-11 0-8,3 0-8,1 0-48,9 0-24,-10 0-16,-3 0 96,4 0 0,0 0 40,0 0 72,0 0-32,-4 0-80,12 0 64,-12 0-112,4 0 0,0 0-32,-4 0 80,11 0-88,-8 1 48,0-1 96,1 0 64,0 0-8,1 0 0,-1 0-144,0 0-16,-4 0 48,4 0-128,0 0 64,1 0 48,-1 0 104,-4 0-88,4 2 80,0-2 32,0 0-32,1 0-64,-5 0-16,4 0 8,0 0-72,0 0-16,0 0 112,-4 0-32,5 0 48,-1 0 80,0 0-48,0 0-24,-4 0-56,3 0 40,0 0-80,0 0 40,-1 0-104,-2 0 104,3 0-24,0 0 24,0 0 152,0 0 17,-3 0-169,2 0 168,1 0-96,0 0-128,0 0-48,-3 0 104,3 0-48,-1 0 8,1 0 88,0 0 144,-3 0-192,3 0 96,0 0 88,-1 0-136,1 0-64,-3 0 16,3 0-88,0 0 8,0 0 48,-1 0 104,-2 0-72,0 0 176,3 0 32,0 0-8,-3 0-176,0 0-24,3 0-24,0 0-104,-1 0 8,1 0 80,-3 0 40,3 0 24,0 0 64,-3 0 128,3 0-88,-3 0-128,0 0 72,2 0-56,1 0-176,0 0-8,-3 0 168,3 0-72,0 0 56,-1 0 136,1 0 80,0 0-64,-3 0-136,0 0 96,3 0-144,0 0-56,-1 0-24,-2 0 128,3 0-112,0 0 112,0 0 128,0 0 40,-3 0-168,2 0 184,1 0-120,0 0-128,0 0-96,-3 0 160,3 0-176,0 0 56,-1 0 96,1 0 192,0 0-8,0 0 40,0 0-120,-1 0-136,-2 0 56,3 0-120,0 0-48,0 0 40,0 0 80,-3 0 48,2 0 48,1 0 112,0 0 8,0 0-104,-3 0-64,3 0 24,-1 0-160,1 0-16,0 0 24,-3 0 128,3 0-24,0 0 64,-1 0 120,1 0-40,-3 0-120,3 0 112,0 0-96,0 0-136,-1 0-16,-2 0 136,3 0-136,0 1 64,0 1 104,0-2 104,-3 0-136,2 0 144,1 0 40,0 0-192,0 0-40,-3 0 48,3 0-144,-1 0-40,1 0 184,0 0 64,-3 0-64,3 0 168,0 0 48,-1 0-96,1 0-96,-3 0-24,3 0-88,0 0-112,0 0 64,-1 1 72,-2-1 64,3 1 0,0 1 152,-3-2 64,3 1-160,-3-1-56,3 0 72,-1 0-8,1 0-232,0 0 80,-3 0 88,3 0-96,0 2-8,-1-1 232,1-1 16,-3 0-144,3 1 136,0-1-40,0 2-216,-1-2 16,-2 0 104,5 0-176,-3 0 80,1 1 120,1-1 16,-4 0-40,5 2 128,-3-2-8,3 0-56,-1 1-112,-4-1 48,3 0-128,1 1-24,-1-1 40,-1 2 104,-2-2 8,3 0 80,2 1-32,-1-1 48,-1 2-96,1-1-24,-1 0-120,1 1 8,0-1 72,-4-1 64,3 2 0,0-1 88,1 0 104,0 1-64,-4-2-128,4 1 48,0-1-56,1 0-184,-1 0 80,-4 0 112,3 0-128,1 0 160,-1 0 56,-1 0 80,-2 0-168,3 0 168,0 0-112,0 0-112,1 0-48,-4 0 104,3 0-184,0 0 88,-1 0 144,1 0 32,-3 0-80,3 0 192,0 0-24,0 0-64,1 0-184,-4 0 80,3 0-120,-1 0-48,1 0 8,0 0 144,0 0 184,0 0-24,-1 2 96,1-2-120,-3 0-120,3 0-64,0 0-48,0 0-88,-1 0 120,-2 0 80,3 0-16,0 0 168,0 0 184,-3 0-336,3 0 80,-1 0-120,1 0-64,0 0-16,-3 0 120,3 0-120,0 0 120,-1 0 72,-2 0 112,0 0-184,3 0 192,-3 0-112,3 0-16,-3 0-240,0 0 176,3 0-160,-3 0 16,3 0 112,-3 0 136,0 0-104,2 0 200,1 0-32,-3 0-72,3 0-120,-3 0 24,3 0-112,-3 0-56,3 0 24,-3 0 152,0 0-8,2 0 48,-2 0 104,3 0-32,-3 0 0,0 0-120,3 0-16,-3 0-56,3 0-64,-3 0 32,0 0 104,3 0-80,-3 0 144,0 0 80,0 0-24,0 0-120,2 0 144,-2 0-152,3 0-104,-3 0-136,0 0 248,0 0-232,0 0-16,0 0-88,0 1-120,0-1 456,-1 1-768,-2 2-561,0-1-503,-1-1-865,4-1 2697,-4 1-3344,-7 1-129,6 1 280,-7-2 857,12-1 2336,-6 1-1409,-11 1 665,5-1 320,-4-1 64,16 0 360,-19 0-2408,19 0 2408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1:25.678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0 17 2352,'0'0'0,"0"0"0,0 0 624,0 0-448,0 0-40,3 0 0,-3 0-136,3 0 152,0 0 16,1 0 16,0 0 40,-4 0-224,5 0 224,-1 0 32,-1 0-15,1 0-17,-4 0-224,4 0 208,-1 0 8,0 0 8,-1 0 8,1 0 56,0 0-24,0 0 40,1 0-40,-4 0-264,4 0 248,-1 0-24,1 0-32,0 0 24,-4 0-216,5 0 256,-1 0 8,0 0 0,0 0-16,-4 0-248,4 0 184,1-3-7,-1 3-49,0-3 24,-4 3-152,4 0 160,7 0-16,-8-2 48,8 2 8,-11 0-200,3-3 152,1 3 48,8 0-56,-10-3-40,-2 3-104,5 0 136,6 0-40,-8 0 24,1 0-16,-4 0-104,12 0 128,-9-3-32,8 3 48,-8 0-80,-3 0-64,4 0 48,8 0-16,-10 0-32,3 0 0,-5 0 0,4 0 72,7 0-8,-8 0-8,1 0 16,-4 0-72,4 0 24,8 0-32,-10 0 0,3 0 32,-5 0-24,4 0 8,7 0 120,-8 0-24,1 0 56,-4 0-160,13 0 48,-11 0-24,10 0-48,-10 0-56,-2 0 80,12 0 0,-10 0 24,10 0 32,-8 0 8,-4 0-64,12 0 72,-7 0-56,7 0 0,-8 0-56,-4 0 40,13 0-32,-9 0-40,9 0 64,-9 0 16,-4 0-8,13 0 48,-9 0 24,8 0-32,0 0-16,-12 0-24,4 0-8,11 0-48,-10 0 8,10 2 40,-15-2 8,4 1 32,12 0 40,-12-1-24,8 2 24,-12-2-72,5 1 0,7 1-16,-8-1-32,9 0 8,-13-1 40,4 2-32,7-2 80,-8 1 16,8-1-8,-11 0-56,3 0 64,8 2-64,-8-1-32,8-1-24,-11 0 56,3 1-32,8-1 0,-6 2 80,7-2-16,-12 0-32,4 0 104,9 0-56,-9 0-16,9 0-40,-13 0 8,4 0-56,9 0 24,-9 1 32,9-1 48,-13 0-48,4 0 64,11 0 32,-11 0-56,12 0 16,-16 0-56,4 0-24,11 0 8,-10 0 24,10 0 8,-15 0-16,4 0 64,9 0 56,-9 0-56,9 0 16,-9 0-56,8 0-32,-7 0-8,7 0-24,-12 0 40,4 0-16,9 0 40,-9 0 72,9 0-32,-13 0-64,4 0 72,7 0-72,-8 0-48,8 0-40,-11 0 88,5 0-8,7 0-40,-9 0 72,10 0 40,-13 0-64,2 0 24,11 0 48,-9 0-88,7 0 8,-11 0 8,3 0-56,8 0 0,-6 0 40,7 0 56,-8 0-8,12 0 72,-12 0-96,11 0 0,-15 0-8,5 0-24,10 0-56,-11 0 48,12 0 8,-16 0 24,4 0 72,11 0-48,-10-3 56,10 3-64,-15 0-16,4-2 16,12 2-24,-12-3-56,11 3 0,-15 0 64,4 0-72,12 0 64,-12 0 88,11 0 0,-10 0-40,9 0-8,-10 0-112,8 0 40,-12 0 40,5 0-48,10 0 8,-11 0 56,9 0 40,-13 0-56,4 0 64,9 0-8,-9 0-32,8 0-24,-12 0 0,5 0-48,7 0 32,-7 0-16,7 0 24,-12 0 8,4 0 48,9 0 8,-9 0 57,9 0-129,-9 0 8,9 1-73,-9 1-15,8-2 56,-12 0 40,5 0 48,9 0-8,-10 0 81,11 0-89,-11 0-32,-4 0 0,13 0-8,-9 1-65,10 0 17,-10 1 8,-4-2 48,13 0 8,-9 1 0,9-1 137,-9 0-97,9 2-8,-9-2-72,9 0-24,-9 1-1,-4-1 57,12 1-24,-7-1 48,6 2 17,-7-2 23,9 0-40,-9 0 0,8 0-64,-7 0 0,-5 0 40,12 1-40,-8 1-17,9-2 49,-9 1 32,-4-1-24,13 0 25,-9 0 63,9 0-56,-9 0-32,-4 0 0,14 0-40,-10 0-24,10 0 7,-10 1 49,-4-1 8,16 0 8,-12 0 57,11 0-25,-11 0-32,-4 0-8,16 0 32,-12 0-128,12 2 88,-12-2-57,-4 0 65,15 0 0,-11 1 8,12-1 32,-12 2 65,-4-2-105,15 0 48,-10 1 64,10 0-112,-11-1-40,-4 0 40,16 0-32,-12 0-48,10 2 72,-10-2 72,-4 0-64,15 1 16,-10 1 40,10-2-72,-11 0-16,-4 0 32,16 0-56,-12 1-8,11-1 48,-10 1 24,-5-1-8,15 2 8,-11-2 16,12 0 0,-12 0-80,-4 0 56,15 0-24,-11 0-65,12 0 33,-12 0 24,-4 0 32,15 0 48,-10 0-24,10 0 89,-11 0-65,-4 0-48,17 0 8,-6 0 0,0 0-88,1 0 56,-12 0 24,4 0 0,13 0 0,-6 0 72,-7 0 8,12 0-72,-12 0 48,11 0-96,-11 0-16,-4 0 56,16 0-32,-12 0-24,11 0 15,-10 0 98,-5 0-57,15 0 40,-11 0 16,12 0-8,-12 0-88,-4 0 40,15 0-56,-11 0-8,10 1 48,-9 1 16,-5-2 0,14 1 72,-10 0-88,10-1 96,-10 0-88,-4 0 8,13 0-32,-9 2 56,11-1-96,-11-1 72,-4 0 0,16 0 32,-12 2-24,12-1 48,-5 0 16,-11-1-72,4 2 8,11-2-8,-10 0-64,10 0-8,-15 0 72,4 1-40,13-1 32,-6 0 56,0 0 24,-11 0-72,12 0 24,-8 0 16,11 0-72,-11 0-16,-4 0 48,16 0-56,-12 0 24,11 0 16,-10 0 16,-5 0 0,16 0 96,-11 0-56,10 0 24,-11 0-72,-4 0 8,16 0-80,-12 0 0,11 2 40,-10-2-8,-5 0 48,15 0 64,-11 0-32,9 0 24,-9 0 8,-4 0-64,13 0-16,-9 1 0,8-1-40,-7 1 16,-5-1 40,12 0-48,-8 0 96,9 2-56,-9-2 96,-4 0-88,13 0 32,-9 0-40,9 0 8,-9 0-64,-4 0 64,12 0-48,-7 0 24,6 0 48,-7 0-24,-4 0 0,11 0 72,-8 0-40,8 0 16,-8 0-96,-3 0 48,11 0-48,-8 0 32,8 0-40,-8 0 120,-3 0-64,4 0 104,8 0-24,-10 0-64,3 0 64,-5 0-80,4 0-32,7 0 24,-8 0 64,1 0-40,-4 0-16,4 0 96,7 0-8,-8 0 24,1 0 24,-4 0-136,5 0 40,-1 0 8,0 0-80,0 0 24,-4 0 8,4 0-8,1 0 64,-1 0 32,0 0 48,0 0 0,0 0-88,-1 0 0,0 0-168,0 0 128,0 0-16,-1 0 72,1 0 8,0 0 32,0 0-96,0-3-16,-3 3 8,0 0-88,2 0 64,-2 0-24,0 0 40,0 0 8,0 0-112,0 0-112,0 0-240,0 0-153,0 0 2034,0 0-3674,0 0 1353,0 0-80,0 0-88,0 0 6289,-1 0-11507,-3 0 5154,0 0 0,-1 0 0,5 0 1136,-5 0-1016,-6 0 239,6 0 209,-7 0 144,6 1-2504,6-1 2928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1:27.222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 26 2824,'0'0'0,"0"0"472,0 0-296,0 0-176,0 0 200,0 0 32,0 0 16,0 0 16,0 0-16,0 0-23,0 0 23,0 0 8,0 0-8,0 0-2417,0 0 4650,0 0-2193,0 0 8,0 0-3361,0 0 6386,0 0-3089,0 0-40,3 0 0,-3 0 8,0 0-200,2-3 200,-2 3 16,3 0-32,-3-3 32,0 3-216,3 0 144,-3 0 24,3 0-40,0 0-32,-3 0-96,2 0 136,1 0 8,0-3-32,0 3 9,-3 0-121,3 0 104,-1 0-24,3-3 40,-1 3 8,-4 0-128,11 0 144,-11 0-8,4 0 56,0 0-24,-4 0-168,5 0 184,-1 0-32,0 0-40,0 0 0,-4 0-112,5 0 72,-1 0 72,0 0-16,0 0 40,-4 0-168,4 0 200,1 0-64,-1 0 24,0 0-64,-4 0-96,4 0 88,0 0-32,1 0 16,6 0 48,-11 0-120,3-3 72,-1 3 56,3 0-24,6 0-24,-11 0-80,3 0 56,1 0-56,0 0-8,7 0 24,-11 0-16,3-2 32,1 2 64,9 0-40,-10 0-40,-3 0-16,11-3 24,-7 3-72,9 0 64,-9-3-48,-4 3 32,12 0 0,-7 0 8,7 0 24,-8 0 16,-4 0-48,13 0 32,-9 0 48,9 0-64,-9 0 32,-4 0-48,14-3 40,-10 3-56,12 0 8,-5 0 72,-11 0-64,4 0 40,12 0 40,-12 0-32,11 0-72,-15 0 24,4 0-48,12 0-24,-12 0 16,11 0 72,-15 0-16,5 0 64,10 0-8,-11 0 16,10 0-72,-14 0 0,4 0-32,9 0 0,-9 0 0,9 0 8,-9 0 72,11 0-64,-10 0 56,10 0-16,-15 0-24,4 0 8,12 0 32,-12 0-72,11 0 8,-15 0 24,5 0-48,10 0 56,-11 2 16,12-2 32,-16 0-56,4 1 56,13 0-40,-13-1-40,13 0-8,-17 0 32,11 0-32,0 0 16,2 0 16,-1 0 48,-12 0-48,13 0 24,-1 0 8,1 0-24,0 0-40,-13 0 32,14 0-64,0 0 48,0 2-8,0-1-16,-14-1 40,14 0 32,0 0-32,0 0 48,0 0-32,-14 0-16,14 0 0,-2 0-16,1 0-40,1 0 8,-14 0 48,13 0 0,-1 2-24,1-2 64,-1 0 40,-12 0-80,13 0 8,0 0 24,-1 0-80,1 0-16,-13 0 64,13 1-56,-1 0 48,1 1 40,-1-1 32,-12-1-64,12 0 32,0 0 0,-1 0-32,1 0-40,-1 0-16,0 0-8,2 0 0,-1 0 80,-12 0-16,13 0 24,-1 0 0,1 0 32,0 0-96,-2 0 24,0 0 0,0 0 40,2 0-48,-2 0 64,2 0-24,-2 0-8,0 0 32,0 0-40,2 0 8,0 0-48,-1 0 0,-12 0 40,13 0-32,-2 0 32,2 0 0,-1 0 80,0 0-64,-1 0 8,0 0-16,0 2-48,-11-2 40,11 0-8,1 0 0,-1 1 8,0 1 32,-11-2-32,11 0 40,0 1-56,1-1 48,-1 0-80,-11 0 48,11 1-48,2-1 40,-1 0-32,-1 2 56,-11-2-16,13 1 56,0 1-48,-1-2 32,0 0-40,0 0-24,-1 1 16,2-1-16,-2 1-16,-11-1 40,11 0-8,1 0 32,-1 2-8,1-2 72,0 0-72,-1 0-40,0 0-16,0 0 0,-11 0 40,13 0-64,-1 0 80,1 0-16,0 0 0,-1 0 48,1 1-56,0-1 8,-2 0-16,-11 0 16,12 2-16,1-1-16,-2 0 16,0 1 16,1-1 40,-12-1-40,11 2 24,0-1 0,0-1-16,0 0-72,1 0 48,0 0-40,1 0 48,-1 1 24,1-1 8,1 0 48,0 0-24,0 2-112,-14-2 64,14 0-72,0 0-8,-1 1-16,1 1 120,-14-2-24,14 1 32,0-1 16,-2 0 0,1 0-8,-13 0-40,13 0 16,1 0-32,0 0-8,-14 0 24,14 0-56,0 0 40,-2 0 32,1 0 8,-1 0 56,1 0-72,0 0 24,-1 0-72,0 0 0,-1 0 32,0 0-24,0 0 48,0 0 40,-11 0-56,12 0 72,-1 0-72,-7 0 40,11 0-96,-15 0 56,5 0-40,10 0 32,-11 0-8,12 0 56,-16 0-40,4 0 80,11 0-48,-11 0 64,10 0-56,-14 0-40,5 0-32,7 0 32,-7 0-56,7 0 120,-12 0-64,4 0 88,9 0 32,-10 0-15,9 0 23,-12 0-128,5 0 88,6 0-16,-8 0 8,8 0-64,-11 0-16,3 0 48,1 0 88,7 0-24,-8 0 24,-3 0-136,3 0 160,1 0-56,0 0 0,-1-3-16,-3 3-88,4 0 72,-1 0 48,0 0 32,-3 0 32,0 0-184,2 0 200,-2 0-64,3 0 64,-3 0-120,0 0-80,0 0 112,3-3 56,-3 3 16,0 0 48,0 0-232,0 0 256,0 0-80,0 0-72,0-2-16,0 2-88,0 0-72,0 0 48,0 0-32,0 0 40,0 0 184,0 0-304,0 0 120,0 0 168,-1 0-464,-2 0-64,0 0-328,0 0-312,3 0 1016,-4 0-1224,0 0-257,0 0-55,-1 0-184,5 0 1720,-4 0-1737,0 0 145,-7 0 280,7 1 367,4-1 945,-6 1-848,-8 1-2144,14-2 2992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54:00.813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 88 3336,'0'0'0,"-2"0"368,2 0-192,0 0 40,0 0-216,0 0 280,0 0 97,0 0 87,0 0 16,0 0-2081,0-2 3722,0 2-1625,0 0-8,0 0-64,0 0-424,0 0 416,0 0-16,0 0-8,0 0 8,0 0-2008,0 0 3633,0 0-1585,3 0-32,-3 0 8,0 0-416,3 1 384,-3 0-56,3-1-32,-3 0 32,0 0-328,2 0 256,-2 0 40,3 2 24,0-1-8,-3-1-312,3 2 304,0-1 9,1-1-89,0 0-48,-4 0-176,4 0 160,0 0-8,8 0 56,-9-3 32,8 0 32,-8 3-80,8-2-56,-8 2-48,8-3-88,-8 3 16,8-3 0,-8 3 32,8-3 88,-8 3-24,8-3 24,-7 3-72,-4 0-64,13-2 8,-9 2-24,10-3-24,-10 3 64,-4 0-24,15-3-16,-10 3 112,10 0-8,-11 0 32,-4 0-120,16 0 24,-12 0-8,11 0-72,-11 0-8,12 0 24,-12-3 40,12 3 104,-12 0-40,-4 0-64,17 0 152,-6 0-128,0 2-48,2-1-56,-13-1 80,12 1-72,1-1 24,1 0 96,0 0 0,-14 0-48,15 0 96,1 0-40,-1 2-80,0-2 16,-15 0 8,14 0-48,2 0 16,-1 0 48,-1-3 24,-14 3-40,14 0 16,2 0 72,-2 0-32,0 0-16,-14 0-40,14 0 48,0 1-72,0-1-16,0 0 24,-14 0 16,14 0 0,0 0 88,0 0 56,-2 0-32,1 0-16,0 0-72,-1 0-80,1 0 16,-13 0 40,14 0 8,-1 0 32,-1-2 88,1 2-8,-13 0-120,12 0 112,2 0-56,0 0-48,-1 0-24,0 0 120,-13 0-104,12-3-8,1 3 120,-1-3 56,-12 3-168,13 0 32,0 0 152,-2 0-152,0 0-48,-11 0 16,11 0-48,1 0 56,-1-3-40,0 3 176,-7 0-16,-4 0-128,16 0 121,-12 0 71,11 0-160,-11-3 40,-4 3-72,16 0-16,-12-2 32,10 2 0,-10-3 72,-4 3-88,13 0 96,-9 0 64,9 0-48,-9 0 8,-4 0-120,11 0 120,-8 0-80,8 0 32,-8 0 8,-3 0-80,11 0 104,-8-3 40,8 3 48,-8-3-8,-3 3-184,11 0 136,-8-3 0,8 3-32,-8-2-24,-3 2-80,4 0 64,0-3 0,8 3 120,-10 0 8,-2 0-192,3 0 208,1 0-64,1 0-32,-1 0-160,-4 0 48,4 0 80,0-3 8,-1 3 0,0-3 160,-3 3-248,4 0 184,-1 0 56,0-3-104,-1 1-64,-2-1-160,3 0 56,-3 0-8,3 0 176,-3 3-136,0 0 120,3-2 81,-3 2-57,3-3-176,-3 3 32,0 0 72,0-3-192,0 3 40,0-3 15,0 3 65,0 0-16,0 0-8,0 0 169,0 0-73,0 0-249,0 0 370,0 0-177,-2 0-136,1 0-25,1 0 145,-2 0-136,1 0-96,-2 0-88,0 0-192,3 0 512,-4 0-928,1 2-520,-1 2-729,0 0-695,4-4 2872,-4 6-3185,0-1 168,-2 1 625,-5 5 879,11-11 1513,-4 4-880,-8 2 280,7-1-2480,5-5 3080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9T15:02:16.91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890 2472,'-70'-20,"6"3,18 1,8 3,7 3,11 5,5 1,1 1,-8 2,-6-3,-9 1,-5-2,-2-1,0 2,3 1,8 3,7 0,7 0,7-1,56-15,-9 9,50-11,-23 10,1-1,-1-4,-7-1,-5 1,-5 0,-4 2,-1 0,-1-2,2-2,-1-4,-1-4,-1-3,-3-3,-4-3,-2 3,-3 5,-5 6,-1 5,-4 2,-1 3,-1 1,4-3,-3 4,7-6,3 1,8-6,7-8,4-3,-3 0,-8 6,-9 5,-8 7,-7 1,-1-4,-2 0,0-5,0-1,2-4,2-3,0-5,2-1,-3 4,-2 1,-3 4,-4 3,0 1,7 62,-5-35,5 48,-13-45,-12 2,-19 8,-15 3,-2 3,8 2,11 0,10 6,3 6,4 7,7 0,3 1,6-4,2-1,0 1,2-2,7 3,5-2,7 0,3-2,2-6,3-1,3-3,6 0,6 2,4 1,3-2,-5-3,-8-6,-10-6,-10-6,-7-4,-54-4,-7-2,-2-1,-5 0,2-1,-2 0,-9 0,-1 0,-5-1,-1 2,2 0,1 1,7 2,3 1,-35 10,31 3,23 0,18-3,8 0,5 2,1 0,1-1,2 1,7-4,46-3,36-5,-15-4,5-1,0 1,1 1,-3 2,-2 0,-12 1,-5 0,25 5,-22-5,-16-5,-5 0,2 0,8 0,7 3,-1-1,-8 3,-13-1,-9-1,-6-2,1-1,9 4,-4-1,11 3,-5-2,6 3,7 0,7 4,6 3,-3 2,-6 1,-10-4,-12-3,-10-3,-62 5,-32-6,10-1,-7-1,-4-3,-2-1,-8 0,-1 0,0 0,-1 0,-1 0,0 0,4 1,3 0,9 2,2 1,11 1,4 2,11 2,5 1,-25 12,22 2,18-2,9-1,5-4,-1 2,-2 4,-7 3,-2 0,-1-2,4-4,5-4,4-5,2-4,2-3,72-11,1-3,4 1,7-1,-3 0,2 0,10 1,3 0,8 0,2-1,0 0,-1 1,-9 1,-3-1,-13 1,-4 0,30-5,-22 3,-11 1,9 3,12 2,13 2,5 4,-14 4,-17 1,-23 3,-22-2,-11 0,-63 6,-16-5,8-2,-5 0,4-2,1 0,1 0,1 1,3 0,0 1,2-1,0 1,-1 0,-1 0,-3 2,0 0,-2 2,1 0,4 1,2 1,-41 12,19 1,21-1,10 2,6 2,0 0,-8 0,-7 0,-11-3,-3-4,0-4,10-4,17-6,13-3,17-3,57-2,15 0,-10 0,3 0,38 0,-18 5,-22 3,-19 1,-16 2,-9-1,-5 17,-3 8,-1 22,-8 6,-9 10,-8 1,-3-2,5-12,6-14,7-15,6-8,3-7,2-3,1 5,5-3,6 6,8-3,6 0,2 0,0 1,-2-1,-4-1,-2 0,-1 5,2 4,3 5,0 6,1-2,-1 2,1 0,-1-3,-2 3,-5-6,-6-3,-4-3,-5-5,0 2,-2-2,0-3,-31-91,-5 5,3-3,-3-5,4 19,0 3,2 4,2 1,3 4,3 1,-10-32,12 7,10 1,6-4,4-14,0-7,-1 44,2 0,4-44,6 9,6 14,9 18,8 11,9 10,21 8,13 8,13 7,6 7,-11 2,-11 0,-20 5,-14 4,-10 6,-7 3,0 5,0 7,3 7,1 4,1 0,-3-3,-2-6,-2-3,-5-3,-1-2,-1 1,0-1,0 0,2-1,-1-4,0-1,-3-2,1 1,-1 0,-1 0,1-1,-2 1,1-3,-3-1,1-2,1 2,1-3,2 3,-4-4,4 3,-5 0,-25-68,-11 13,2-6,-2-2,-18-8,5 11,5 13,1 10,-3 7,-5 5,-5 4,-3 3,-1 3,5 2,5 1,7 0,6 0,6 0,5 1,3 5,1 4,-3 11,-4 13,-3 11,3 6,2-3,7-7,4-6,1-4,3 0,-1 1,0-1,1-3,-1-7,3-2,0 1,0 5,-4 6,-1 1,0-5,1-8,1-8,-18-8,-2-7,-25-15,-6-17,-12-20,30 22,0-2,-35-32,4 6,11 9,9 11,4 5,5 5,-1 0,-3-2,-3-2,-2 2,3 3,6 4,9 5,8 3,7 1,6-3,4-3,4-7,2-8,0-11,1-9,4-4,4 2,1 8,0 10,-1 9,2 6,2 4,2 1,6 3,9 5,11 5,6 5,4 4,0 1,1 0,6 0,12 6,19 4,-35-1,5 0,14 4,5 0,12 2,5-1,-24-3,3 1,-1-1,3 1,0 0,-1-2,-2 0,0-1,-2-1,26 2,-6-1,-17-3,-5-1,-16-3,-5 0,7 0,-27-2,-15 0,1 0,22-2,17-1,15-1,3 2,-18 2,-9 0,-14 0,-8 0,-6 2,-3 0,6 1,-6-2,6-1,-1 0,-2 0,6-3,1-9,6-11,3-8,-1-1,-7 7,-5 10,-8 5,-3-11,-2 2,2-13,2 7,-1 5,-1 3,-1 1,-1 3,-2-2,2 0,-3-1,3 1,-1 2,4-9,-2 6,6-10,0 4,4-7,2-5,0 2,-1 4,-2 8,-5 9,1 1,-2 0,3-2,2 0,-3 0,-1 1,1-3,7-11,8-7,5-6,-3 2,-6 10,-9 10,-4 5,-5-5,-1 0,1-9,4 1,2-6,2-4,3-3,1 0,1 3,-4 4,-2 6,-5 7,-3 3,-2-1,-2-3,2 2,1 1,0-1,3 3,-2-7,0-6,-1-20,4-13,5-6,2 13,-3 19,-6 15,-1 8,6-6,-4 3,6-4,-5 5,1 2,2-3,-1-1,3-1,-1 1,4 2,-2 2,-1 2,9 2,2 2,15 2,-6 2,2 0,-3 0,3 0,8 0,5 0,5 0,-1 0,-7 0,-10 2,-9 2,-6 0,-6 2,3-2,-1-2,2 0,-1-2,3 0,-6 0,5 0,1 0,0 0,8 0,-4 0,-1 0,-2 0,-5 0,4 3,-7-2,-39-24,6-6,-31-23,27 5,12 0,7-5,7-8,13-5,7 0,5 16,-6 20,-20 24,-52 24,-4-1,-33 12,23-13,9 0,10-5,6-3,5-3,2 0,-6-2,-3 1,-4-2,-6 0,-1-1,-3-2,-1 2,2 1,1 1,3 0,5-1,0 0,5 1,1-1,1 2,2 0,-6 0,0 0,0-2,0 1,1-2,1 1,4-1,8-2,7 0,5 0,2 0,-1 0,-1 0,-2 0,-3 0,-2-1,-4-3,-1-2,1-2,5-2,7 2,5 2,55-15,4 12,1-2,4 0,44 2,-45 5,1 1,5-2,1 0,4 1,0 1,0 0,0 2,2-1,-2 0,-5 2,-1 0,-4 0,-1 0,45 0,-9 0,-5 0,-9-5,-16-3,-17-3,-9-1,-9 0,-2-1,-1-1,-2-1,0 1,-1 2,2-2,5-2,2-1,4-2,0 3,-4 1,-3 2,-3 1,-5 1,-4 0,-38-4,-17 1,-13-3,43 3,84-21,9 5,13-2,-21 7,3-2,1 0,5-1,2-1,-3 2,-8 5,-2 2,-5 1,9 1,-6 2,23-3,-56 13,-34 6,-88 17,41-11,-4-1,-34 4,-4 0,9-6,1-2,-4 0,0-1,1 0,1 0,9 0,4 0,11 0,4 0,-20 0,36-2,48-14,30-6,20-1,11-3,13 0,6 1,-1 4,6 1,4 1,1 1,-15 5,2 0,2 1,-1 1,-2 2,16 1,0 1,-3 3,-5 2,5 4,-6 3,-9 2,0 4,-13 3,11 15,-53-2,-20-6,-20-4,-19-1,-23-4,-17-5,-8-4,-5-3,4 0,4 0,13 0,16 0,18-1,15-5,54-14,32-3,2 6,7 3,0-2,8-1,-3 4,-6 6,-2 3,-3 4,16 5,-9 6,-23 0,-7 5,8 17,-35-2,-16-8,-16-3,-29-6,-38-5,18-6,-3-1,-7-2,0 0,5-2,4-1,-30-5,37-2,32 1,81 5,27 14,-15 3,5 5,-7 5,-3 4,-8 2,-5 1,29 18,-36-16,-27-15,-11-6,-6-3,3 7,-1 2,12 11,7 1,6 3,0-2,-2-6,-8-6,-7-6,-5-5,11-2,9-1,17 3,0-2,-7 0,-16-3,-10 0,-3-2,6 0,0 0,6 0,-6-1,1-2,1-2,0-2,-1 0,-3 1,-3 3,0-7,0 0,4-6,3 3,6 3,7 3,-1 4,-4 0,-13-3,-80-1,22 4,-52 6,56 7,16-1,10 1,5 2,3 11,0-1,4 10,0-7,0 1,0-1,0-4,0 0,0-1,0 3,0-1,0-1,0-2,0-4,0 2,0-2,0 3,0 1,0 2,0 1,0 3,0 1,0 1,0-1,0-4,1-3,1-3,0-1,2 3,-1-4,0 3,0 2,0-5,0 7,1-6,0 2,0-3,1 1,-1 0,1-1,-2 6,0-6,-2 5,1-6,0 2,4 6,-4-5,3 4,1-5,-1-4,5 8,-5-6,2 2,-4 3,-2-5,-5 5,-15-5,1-4,-10-1,9-2,2-2,-2-2,-5 0,-3-2,-5 0,-3 0,0 0,2 0,6 0,6 0,5 0,2 0,-4 0,2 0,-4 0,6 0,-1 0,-2 0,-1 0,-2 0,0 0,5 0,-7 21,-1 15,-8 19,2 0,4-11,4-13,3-7,1-4,3-2,5-6,-1 1,-1 1,-1-4,0 4,-1-2,4-3,-3 4,-1-1,4-3,-7 4,4-5,-1 0,-4 2,8-5,-9 4,5-4,-1 1,-2 3,4-2,-4 3,1-3,-2 2,-3-1,0 1,-2 0,-4 0,-3 0,0 0,6-2,7-2,24-38,-3 11,18-28,-10 22,-2-1,1-1,2-4,2-5,1-1,-2 4,-3 7,-3 10,-4 6,-3-5,-2-12,0-12,-2-14,-3 0,-3 7,-1 7,0 12,2 5,1 0,-1 1,2-1,1 2,0 3,-1 3,-3 3,-5 2,-2 1,-5-1,-6 0,-2 1,-1 0,1 2,6 0,2 3,2 0,5 2,-1-2,1-1,-1 0,-4-2,3 4,-3-3,-1 0,0-1,-1 0,4 1,3 2,-1 1,-4 0,0-2,-4-1,7 0,0 0,0 0,0-1,-1-2,-3 1,-1 1,0 1,2 4,4 1,-1 1,-3 3,0 2,-2 6,3 3,0 2,-2 1,-1 0,1 0,1-1,4-1,3-2,0-1,-2 6,5-5,-2 9,4-5,1 2,1 0,1-1,1 1,0 0,-1-1,0 1,-4-3,-1 0,-4-3,-1-1,-1 1,-5-2,-1-1,-3 1,-2-2,-1-1,0-2,4-2,2 0,4-2,1 0,-15 0,-18 0,-15 0,-7 0,8 0,9 0,8 0,6 0,8 0,2 0,1 0,-1 0,4 0,2 0,4 0,2 0,0 0,0 0,0 0,1 0,1 0,-3 0,61-4,-29 2,52-2,-40 4,1 0,3 0,4 0,3-2,6-1,4-2,1 0,0 1,-4 2,-4 1,-2 1,-4 0,-6 0,-6 0,-4 0,-5 0,5-2,0-6,17-6,10-9,12-5,1 1,-11 5,-16 9,-13 6,-7 1,-1-4,5-6,14-11,10-7,6 0,-2 2,-12 10,-6 5,-7 1,-6 0,-4-2,-3 3,16-3,46-25,-9 8,9-2,12-5,5 0,-21 13,1 0,0 3,23-6,-5 6,-15 8,-5 4,30-5,-53 17,-30 12,-25 15,-19 12,-15 12,-4 4,5-3,8-2,11-10,9-9,10-8,6-14,63-65,14-4,-10 6,5 1,-9 17,-3 5,-8 9,-4 4,16 1,-30 19,-18 19,-16 23,-17 20,-17 16,-14 1,-4-10,7-11,12-19,12-11,10-9,8-13,67-62,-9 10,-3 1,2 2,5 4,-20 16,-15 19,-47 59,6-18,-34 43,23-40,6-9,7-7,9-12,8-75,18-18,2 5,5-6,5 4,4 0,6-2,1 0,0 2,0 2,-3 7,0 3,0 1,-3 6,2-2,-7 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9T15:02:29.46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385 245,'-53'-39,"5"5,23 20,5 4,7 2,66-1,-16 5,55-1,-34 7,-5 1,-8-1,-12 1,-13-3,-74-21,18 6,-47-16,53 16,15 3,10 2,52-3,-6 7,50-2,-12 10,13 4,-41 0,1 0,45 10,-16-1,-22-4,-23-3,-9-1,-5-2,0 1,5 0,10 1,5 3,-1 0,-1 0,-3 0,1-1,5 1,8 1,8 0,11 3,5 2,0 2,3 3,-4 0,2 3,1 0,-5-1,-6 0,-10-1,-16-5,-10-3,-12-5,-5-3,2 4,-1-1,8 8,-3-2,3 2,1 1,0 0,2-1,-2 1,0 0,-5-3,-4-3,-3-5,1 2,1 1,1-1,0 1,-2-3,-2 3,3 1,1-1,4 3,2-2,3 2,0 1,0-1,1 1,2-3,0 1,-1-3,0-1,-2 0,1 0,2-1,0 1,0-1,-4-2,-4-2,-1-2,-1-1,0 0,-1 0,-57 0,14 0,-45 0,29 0,-9 0,-4 0,1 0,4 0,12-2,3-4,0-2,0-5,1-2,3 1,6 1,7 4,5 3,3 0,-2 0,-8-2,-8-6,-4-3,-3-5,-3-2,-8-5,-9-5,-6-5,0-1,7 5,10 6,6 8,6 4,-1 0,-2-1,0-1,-3-1,-4-1,-1 1,-2 1,0 1,-1 3,1-1,-4-1,-4 0,-1-2,2 0,6 0,8 2,10 5,5 4,6 2,-1 0,-2 0,-4 0,-1-1,-3-1,2 0,0-1,2 2,2 1,0-1,-1 0,-2 0,-3 0,-5 0,0 1,-5-1,2 2,-1 2,-2 1,6 2,-2 0,3 0,2 0,-1 0,1 0,-4 0,-2 0,0 0,-2 0,3 2,3 0,3 1,6 0,3 0,6 2,5 1,-4 6,6 2,-3 4,4 3,2 6,2 8,1 9,2 9,3 6,4 4,8-3,7-9,1-12,-1-12,-4-6,0-5,2 1,3-1,1-1,2-2,-2 0,-3 0,0 0,-4 1,1 1,0 2,-1 0,-1-1,-3 1,-1 0,-2 0,-1-1,2 4,2 6,0 4,0 4,-2-1,-2-4,-2-2,0-4,0-4,-2-3,1-3,2 4,-1-5,3 3,2 0,2-5,4 4,-1-5,3 0,9 0,9 1,8 0,6-1,-3 1,-3 2,-5 0,-6 0,-5-1,-7-3,-2 1,-1 0,1 0,0 1,-1 1,-2-1,-1-2,1-1,0 0,-1-1,1 1,0-1,0-1,1 1,1-1,4 2,-1-1,0 1,-3-2,0 2,4-3,4 2,6 0,3 0,2 1,-1 0,-3-2,-3 2,0 0,-2 0,-1 2,-2-1,-1-1,-2 0,0 1,-1 1,-2 0,-1-3,-2 0,0 0,0-1,-1 1,1-2,-3 1,4 4,-6-3,3 4,-2 1,-2-3,3 3,-1 0,-3-4,39 24,23 28,-17-16,4 4,2 8,-1 3,-1-1,-1-1,-10-9,-3-2,25 24,-22-21,-20-22,-6-4,-6-4,-5-5,-6-2,10 16,3-3,9 11,-4-9,-5-10,-7-5,-5 8,-21 33,-19 33,7-23,-2 5,-7 7,1 2,2-5,1 0,3-7,1-3,-10 27,15-28,9-22,7-11,1-6,3-5,0-2,1 7,2 0,0 4,0-4,0-7,0 8,0 5,0 14,-3 4,-4 3,-4-1,-5 4,-2-3,-1-1,-1-4,3-5,2-2,2-2,1-3,2-4,2-4,3-6,0-3,-2 6,-1-2,-5 7,2-2,-2 1,1-2,1-2,-1-1,1-2,1 0,-2-1,1 1,0 0,1-1,0-1,-1 0,0-1,-1 1,1 0,1-3,0 0,33-49,5 9,33-47,0 19,4 0,0 5,-4 8,-10 9,-9 8,-13 9,-8 6,-10 5,-5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9T15:02:30.53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9T15:02:38.16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1113 1751,'54'10,"-1"0,1 1,-2 4,28 24,-10 2,-21-4,-17-3,-11-5,-3 2,1 3,3 2,5 1,3-3,4-1,1-1,-3-4,-3-4,-8-4,-5-3,-6 0,0 3,4 5,5 7,3 2,-1-3,-5-6,-7-8,-6-5,-3 7,0-7,-5 6,-26-59,2 2,2-3,1-4,-12-24,4 1,9 13,10 9,9 13,1 5,2-2,-2 0,-2-3,0-3,-5 2,0-1,-2-1,-3-1,1-6,-2-3,2-6,2-2,1 0,4 6,2 9,-2 9,0 9,-2 5,0 6,-2 3,-4 4,-8 3,-4 0,-4 1,-3 0,-4 0,-3 0,-2 0,6 0,8-2,9 0,-8-4,-23-14,-32-23,29 11,-2-3,-1-2,0-1,5 3,2 2,8 5,3 3,-21-13,14 8,11 5,9 1,2-5,-1-4,-3-9,-1-1,3 2,5 10,8 9,8 5,4 2,3-3,0-4,0-1,1-3,2 1,6-2,2-5,4-5,0-5,-2-4,0-2,-3 3,0 5,-3 11,-3 11,-1 8,14 3,-2 5,11 1,-7 1,-1 0,5 2,0 3,-1 2,-5 0,-6-1,-60-31,17 8,-54-26,27 16,-8 4,-1 3,11 7,13 6,18 4,12 3,7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8" name="Segnaposto note 7">
            <a:extLst>
              <a:ext uri="{FF2B5EF4-FFF2-40B4-BE49-F238E27FC236}">
                <a16:creationId xmlns:a16="http://schemas.microsoft.com/office/drawing/2014/main" id="{AE18F40C-4FB4-C546-CDCB-3AA2D57CF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4220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0887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4146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8038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4383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0753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6869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0640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12/05/24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9.jpeg"/><Relationship Id="rId21" Type="http://schemas.openxmlformats.org/officeDocument/2006/relationships/customXml" Target="../ink/ink8.xml"/><Relationship Id="rId34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customXml" Target="../ink/ink4.xml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1.xml"/><Relationship Id="rId11" Type="http://schemas.openxmlformats.org/officeDocument/2006/relationships/image" Target="../media/image12.png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image" Target="../media/image11.jpeg"/><Relationship Id="rId15" Type="http://schemas.openxmlformats.org/officeDocument/2006/relationships/image" Target="../media/image14.png"/><Relationship Id="rId23" Type="http://schemas.openxmlformats.org/officeDocument/2006/relationships/customXml" Target="../ink/ink9.xml"/><Relationship Id="rId28" Type="http://schemas.openxmlformats.org/officeDocument/2006/relationships/image" Target="../media/image20.png"/><Relationship Id="rId10" Type="http://schemas.openxmlformats.org/officeDocument/2006/relationships/customXml" Target="../ink/ink3.xml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" Type="http://schemas.openxmlformats.org/officeDocument/2006/relationships/image" Target="../media/image10.jpeg"/><Relationship Id="rId9" Type="http://schemas.openxmlformats.org/officeDocument/2006/relationships/image" Target="../media/image11.png"/><Relationship Id="rId14" Type="http://schemas.openxmlformats.org/officeDocument/2006/relationships/customXml" Target="../ink/ink5.xml"/><Relationship Id="rId22" Type="http://schemas.openxmlformats.org/officeDocument/2006/relationships/image" Target="../media/image17.png"/><Relationship Id="rId27" Type="http://schemas.openxmlformats.org/officeDocument/2006/relationships/customXml" Target="../ink/ink11.xml"/><Relationship Id="rId30" Type="http://schemas.openxmlformats.org/officeDocument/2006/relationships/image" Target="../media/image21.png"/><Relationship Id="rId8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3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.xml"/><Relationship Id="rId18" Type="http://schemas.openxmlformats.org/officeDocument/2006/relationships/image" Target="../media/image51.png"/><Relationship Id="rId26" Type="http://schemas.openxmlformats.org/officeDocument/2006/relationships/image" Target="../media/image55.png"/><Relationship Id="rId39" Type="http://schemas.openxmlformats.org/officeDocument/2006/relationships/customXml" Target="../ink/ink31.xml"/><Relationship Id="rId21" Type="http://schemas.openxmlformats.org/officeDocument/2006/relationships/customXml" Target="../ink/ink22.xml"/><Relationship Id="rId34" Type="http://schemas.openxmlformats.org/officeDocument/2006/relationships/image" Target="../media/image59.png"/><Relationship Id="rId42" Type="http://schemas.openxmlformats.org/officeDocument/2006/relationships/image" Target="../media/image63.png"/><Relationship Id="rId47" Type="http://schemas.openxmlformats.org/officeDocument/2006/relationships/customXml" Target="../ink/ink35.xml"/><Relationship Id="rId50" Type="http://schemas.openxmlformats.org/officeDocument/2006/relationships/image" Target="../media/image67.png"/><Relationship Id="rId55" Type="http://schemas.openxmlformats.org/officeDocument/2006/relationships/customXml" Target="../ink/ink39.xml"/><Relationship Id="rId7" Type="http://schemas.openxmlformats.org/officeDocument/2006/relationships/customXml" Target="../ink/ink15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0.png"/><Relationship Id="rId29" Type="http://schemas.openxmlformats.org/officeDocument/2006/relationships/customXml" Target="../ink/ink26.xml"/><Relationship Id="rId11" Type="http://schemas.openxmlformats.org/officeDocument/2006/relationships/customXml" Target="../ink/ink17.xml"/><Relationship Id="rId24" Type="http://schemas.openxmlformats.org/officeDocument/2006/relationships/image" Target="../media/image54.png"/><Relationship Id="rId32" Type="http://schemas.openxmlformats.org/officeDocument/2006/relationships/image" Target="../media/image58.png"/><Relationship Id="rId37" Type="http://schemas.openxmlformats.org/officeDocument/2006/relationships/customXml" Target="../ink/ink30.xml"/><Relationship Id="rId40" Type="http://schemas.openxmlformats.org/officeDocument/2006/relationships/image" Target="../media/image62.png"/><Relationship Id="rId45" Type="http://schemas.openxmlformats.org/officeDocument/2006/relationships/customXml" Target="../ink/ink34.xml"/><Relationship Id="rId53" Type="http://schemas.openxmlformats.org/officeDocument/2006/relationships/customXml" Target="../ink/ink38.xml"/><Relationship Id="rId58" Type="http://schemas.openxmlformats.org/officeDocument/2006/relationships/image" Target="../media/image71.png"/><Relationship Id="rId5" Type="http://schemas.openxmlformats.org/officeDocument/2006/relationships/image" Target="../media/image20.jpeg"/><Relationship Id="rId61" Type="http://schemas.openxmlformats.org/officeDocument/2006/relationships/image" Target="../media/image24.png"/><Relationship Id="rId19" Type="http://schemas.openxmlformats.org/officeDocument/2006/relationships/customXml" Target="../ink/ink21.xml"/><Relationship Id="rId14" Type="http://schemas.openxmlformats.org/officeDocument/2006/relationships/image" Target="../media/image49.png"/><Relationship Id="rId22" Type="http://schemas.openxmlformats.org/officeDocument/2006/relationships/image" Target="../media/image53.png"/><Relationship Id="rId27" Type="http://schemas.openxmlformats.org/officeDocument/2006/relationships/customXml" Target="../ink/ink25.xml"/><Relationship Id="rId30" Type="http://schemas.openxmlformats.org/officeDocument/2006/relationships/image" Target="../media/image57.png"/><Relationship Id="rId35" Type="http://schemas.openxmlformats.org/officeDocument/2006/relationships/customXml" Target="../ink/ink29.xml"/><Relationship Id="rId43" Type="http://schemas.openxmlformats.org/officeDocument/2006/relationships/customXml" Target="../ink/ink33.xml"/><Relationship Id="rId48" Type="http://schemas.openxmlformats.org/officeDocument/2006/relationships/image" Target="../media/image66.png"/><Relationship Id="rId56" Type="http://schemas.openxmlformats.org/officeDocument/2006/relationships/image" Target="../media/image70.png"/><Relationship Id="rId8" Type="http://schemas.openxmlformats.org/officeDocument/2006/relationships/image" Target="../media/image46.png"/><Relationship Id="rId51" Type="http://schemas.openxmlformats.org/officeDocument/2006/relationships/customXml" Target="../ink/ink37.xml"/><Relationship Id="rId3" Type="http://schemas.openxmlformats.org/officeDocument/2006/relationships/image" Target="../media/image18.jpeg"/><Relationship Id="rId12" Type="http://schemas.openxmlformats.org/officeDocument/2006/relationships/image" Target="../media/image48.png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33" Type="http://schemas.openxmlformats.org/officeDocument/2006/relationships/customXml" Target="../ink/ink28.xml"/><Relationship Id="rId38" Type="http://schemas.openxmlformats.org/officeDocument/2006/relationships/image" Target="../media/image61.png"/><Relationship Id="rId46" Type="http://schemas.openxmlformats.org/officeDocument/2006/relationships/image" Target="../media/image65.png"/><Relationship Id="rId59" Type="http://schemas.openxmlformats.org/officeDocument/2006/relationships/customXml" Target="../ink/ink41.xml"/><Relationship Id="rId20" Type="http://schemas.openxmlformats.org/officeDocument/2006/relationships/image" Target="../media/image52.png"/><Relationship Id="rId41" Type="http://schemas.openxmlformats.org/officeDocument/2006/relationships/customXml" Target="../ink/ink32.xml"/><Relationship Id="rId54" Type="http://schemas.openxmlformats.org/officeDocument/2006/relationships/image" Target="../media/image69.png"/><Relationship Id="rId6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56.png"/><Relationship Id="rId36" Type="http://schemas.openxmlformats.org/officeDocument/2006/relationships/image" Target="../media/image60.png"/><Relationship Id="rId49" Type="http://schemas.openxmlformats.org/officeDocument/2006/relationships/customXml" Target="../ink/ink36.xml"/><Relationship Id="rId57" Type="http://schemas.openxmlformats.org/officeDocument/2006/relationships/customXml" Target="../ink/ink40.xml"/><Relationship Id="rId10" Type="http://schemas.openxmlformats.org/officeDocument/2006/relationships/image" Target="../media/image47.png"/><Relationship Id="rId31" Type="http://schemas.openxmlformats.org/officeDocument/2006/relationships/customXml" Target="../ink/ink27.xml"/><Relationship Id="rId44" Type="http://schemas.openxmlformats.org/officeDocument/2006/relationships/image" Target="../media/image64.png"/><Relationship Id="rId52" Type="http://schemas.openxmlformats.org/officeDocument/2006/relationships/image" Target="../media/image68.png"/><Relationship Id="rId60" Type="http://schemas.openxmlformats.org/officeDocument/2006/relationships/image" Target="../media/image72.png"/><Relationship Id="rId4" Type="http://schemas.openxmlformats.org/officeDocument/2006/relationships/image" Target="../media/image19.jpeg"/><Relationship Id="rId9" Type="http://schemas.openxmlformats.org/officeDocument/2006/relationships/customXml" Target="../ink/ink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151" y="1877476"/>
            <a:ext cx="6821541" cy="205047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dirty="0"/>
              <a:t>IL RUOLO </a:t>
            </a:r>
            <a:br>
              <a:rPr lang="it-IT" sz="4900" dirty="0"/>
            </a:br>
            <a:r>
              <a:rPr lang="it-IT" sz="4900" dirty="0"/>
              <a:t>DEL CHIRURGO D'URGENZA</a:t>
            </a:r>
            <a:r>
              <a:rPr lang="it-IT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1ED8EE-5796-C1B6-E4FB-4398730EEAB0}"/>
              </a:ext>
            </a:extLst>
          </p:cNvPr>
          <p:cNvSpPr txBox="1"/>
          <p:nvPr/>
        </p:nvSpPr>
        <p:spPr>
          <a:xfrm>
            <a:off x="7443919" y="4410374"/>
            <a:ext cx="20650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18E00"/>
                </a:solidFill>
              </a:rPr>
              <a:t>G. Salamone</a:t>
            </a:r>
            <a:br>
              <a:rPr lang="it-IT" sz="2800" dirty="0">
                <a:solidFill>
                  <a:srgbClr val="F18E00"/>
                </a:solidFill>
              </a:rPr>
            </a:br>
            <a:endParaRPr lang="it-IT" sz="2800" dirty="0">
              <a:solidFill>
                <a:srgbClr val="F18E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8C387B4-B6C9-1A84-3C84-40AA324A9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328" y="185992"/>
            <a:ext cx="1463872" cy="965190"/>
          </a:xfrm>
          <a:prstGeom prst="rect">
            <a:avLst/>
          </a:prstGeom>
        </p:spPr>
      </p:pic>
      <p:pic>
        <p:nvPicPr>
          <p:cNvPr id="2054" name="Picture 6" descr="Università degli Studi di Palermo Logo PNG Vector">
            <a:extLst>
              <a:ext uri="{FF2B5EF4-FFF2-40B4-BE49-F238E27FC236}">
                <a16:creationId xmlns:a16="http://schemas.microsoft.com/office/drawing/2014/main" id="{1CC72397-A194-3AC2-6656-17C2F724D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59" y="191950"/>
            <a:ext cx="2378260" cy="9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ea Intranet - Policlinico &quot;Paolo Giaccone&quot; Palermo">
            <a:extLst>
              <a:ext uri="{FF2B5EF4-FFF2-40B4-BE49-F238E27FC236}">
                <a16:creationId xmlns:a16="http://schemas.microsoft.com/office/drawing/2014/main" id="{F669C801-9370-905E-E13A-68765471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92" y="153224"/>
            <a:ext cx="1453447" cy="145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0CDC3E-F586-D679-8398-A6C2D6DE3912}"/>
              </a:ext>
            </a:extLst>
          </p:cNvPr>
          <p:cNvSpPr txBox="1"/>
          <p:nvPr/>
        </p:nvSpPr>
        <p:spPr>
          <a:xfrm>
            <a:off x="6319428" y="4995149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E98B0D"/>
                </a:solidFill>
              </a:rPr>
              <a:t>U.O. C. CHIRURGIA GENERALE E D’URGENZA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41F1CE5-6486-3390-F953-21F41846C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" y="49088"/>
            <a:ext cx="4996587" cy="1607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968DFEB-1B71-ADBA-2555-69E5DE888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1" y="789595"/>
            <a:ext cx="5824288" cy="866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CD32D9C-1D3B-B773-4561-9CB6A2BD1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" y="1840703"/>
            <a:ext cx="4147502" cy="1804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1134AC7C-01FC-4082-73AB-FC310256B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61058"/>
              </p:ext>
            </p:extLst>
          </p:nvPr>
        </p:nvGraphicFramePr>
        <p:xfrm>
          <a:off x="914356" y="3689242"/>
          <a:ext cx="4691357" cy="309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96FE519A-CABD-76C6-E665-CE50B32184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9"/>
          <a:stretch/>
        </p:blipFill>
        <p:spPr>
          <a:xfrm>
            <a:off x="4264361" y="1840703"/>
            <a:ext cx="5465010" cy="1128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B8617C8-5370-FFAD-3E90-1CB333A68A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53"/>
          <a:stretch/>
        </p:blipFill>
        <p:spPr>
          <a:xfrm>
            <a:off x="4261261" y="3008454"/>
            <a:ext cx="6214600" cy="59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23225AF-D19C-1375-BDEF-F490F0DFF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914890"/>
              </p:ext>
            </p:extLst>
          </p:nvPr>
        </p:nvGraphicFramePr>
        <p:xfrm>
          <a:off x="6183903" y="3689242"/>
          <a:ext cx="4691356" cy="309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5B18663-AA16-901F-FDAE-EA6447962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70" y="4144081"/>
            <a:ext cx="5820777" cy="2574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46711E7-2D0D-9232-53F9-7E96B21C0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70" y="0"/>
            <a:ext cx="5224379" cy="2052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79EF0A2-D452-0B99-832F-CEE11656D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70" y="2098202"/>
            <a:ext cx="5711226" cy="1999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2E25E6D3-18C0-812A-AFE3-3651FEAF0BD7}"/>
                  </a:ext>
                </a:extLst>
              </p14:cNvPr>
              <p14:cNvContentPartPr/>
              <p14:nvPr/>
            </p14:nvContentPartPr>
            <p14:xfrm>
              <a:off x="6150901" y="2380914"/>
              <a:ext cx="2635200" cy="453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2E25E6D3-18C0-812A-AFE3-3651FEAF0B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6261" y="2291274"/>
                <a:ext cx="27248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CFAC8C1E-6E23-73D4-4146-9E2BEC6E66D6}"/>
                  </a:ext>
                </a:extLst>
              </p14:cNvPr>
              <p14:cNvContentPartPr/>
              <p14:nvPr/>
            </p14:nvContentPartPr>
            <p14:xfrm>
              <a:off x="9485941" y="2396034"/>
              <a:ext cx="1497240" cy="4680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CFAC8C1E-6E23-73D4-4146-9E2BEC6E66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40941" y="2306394"/>
                <a:ext cx="15868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37FE7220-4004-0F77-EBF7-9F27F07C124E}"/>
                  </a:ext>
                </a:extLst>
              </p14:cNvPr>
              <p14:cNvContentPartPr/>
              <p14:nvPr/>
            </p14:nvContentPartPr>
            <p14:xfrm>
              <a:off x="5428381" y="2584674"/>
              <a:ext cx="1732680" cy="507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37FE7220-4004-0F77-EBF7-9F27F07C12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83741" y="2495034"/>
                <a:ext cx="18223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AB545AE7-1620-B48E-3BBD-73AC05E1A2A2}"/>
                  </a:ext>
                </a:extLst>
              </p14:cNvPr>
              <p14:cNvContentPartPr/>
              <p14:nvPr/>
            </p14:nvContentPartPr>
            <p14:xfrm>
              <a:off x="7235581" y="2577834"/>
              <a:ext cx="3466440" cy="3276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AB545AE7-1620-B48E-3BBD-73AC05E1A2A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90581" y="2487834"/>
                <a:ext cx="35560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803760F0-2B80-4F53-851B-3434D9991A43}"/>
                  </a:ext>
                </a:extLst>
              </p14:cNvPr>
              <p14:cNvContentPartPr/>
              <p14:nvPr/>
            </p14:nvContentPartPr>
            <p14:xfrm>
              <a:off x="5391301" y="2738754"/>
              <a:ext cx="453240" cy="3420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803760F0-2B80-4F53-851B-3434D9991A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46301" y="2648754"/>
                <a:ext cx="542880" cy="21384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Immagine 26">
            <a:extLst>
              <a:ext uri="{FF2B5EF4-FFF2-40B4-BE49-F238E27FC236}">
                <a16:creationId xmlns:a16="http://schemas.microsoft.com/office/drawing/2014/main" id="{3E5BCD6A-C096-0241-0AA7-FCC1F95F6F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" y="264806"/>
            <a:ext cx="5252809" cy="6406084"/>
          </a:xfrm>
          <a:prstGeom prst="rect">
            <a:avLst/>
          </a:prstGeom>
        </p:spPr>
      </p:pic>
      <p:sp>
        <p:nvSpPr>
          <p:cNvPr id="28" name="Titolo 2">
            <a:extLst>
              <a:ext uri="{FF2B5EF4-FFF2-40B4-BE49-F238E27FC236}">
                <a16:creationId xmlns:a16="http://schemas.microsoft.com/office/drawing/2014/main" id="{805A750C-6D34-4BDC-699D-BA260E8233CC}"/>
              </a:ext>
            </a:extLst>
          </p:cNvPr>
          <p:cNvSpPr txBox="1">
            <a:spLocks/>
          </p:cNvSpPr>
          <p:nvPr/>
        </p:nvSpPr>
        <p:spPr>
          <a:xfrm>
            <a:off x="0" y="6455229"/>
            <a:ext cx="2582363" cy="2196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1200" dirty="0">
                <a:solidFill>
                  <a:srgbClr val="C00000"/>
                </a:solidFill>
              </a:rPr>
              <a:t>Assenza di centri di riferimento</a:t>
            </a:r>
            <a:r>
              <a:rPr lang="it-IT" sz="12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BF6B7012-1CE3-AEC4-06EC-B868B528D97A}"/>
                  </a:ext>
                </a:extLst>
              </p14:cNvPr>
              <p14:cNvContentPartPr/>
              <p14:nvPr/>
            </p14:nvContentPartPr>
            <p14:xfrm>
              <a:off x="181800" y="438583"/>
              <a:ext cx="2859840" cy="178380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BF6B7012-1CE3-AEC4-06EC-B868B528D97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7800" y="330583"/>
                <a:ext cx="2967480" cy="19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90DBB219-DA9D-2CDC-0FE1-CDB6A2707867}"/>
                  </a:ext>
                </a:extLst>
              </p14:cNvPr>
              <p14:cNvContentPartPr/>
              <p14:nvPr/>
            </p14:nvContentPartPr>
            <p14:xfrm>
              <a:off x="1328040" y="1388983"/>
              <a:ext cx="1167480" cy="165708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90DBB219-DA9D-2CDC-0FE1-CDB6A27078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74040" y="1281343"/>
                <a:ext cx="1275120" cy="18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7BF99828-4BDA-F977-E71C-EA3698D21ACD}"/>
                  </a:ext>
                </a:extLst>
              </p14:cNvPr>
              <p14:cNvContentPartPr/>
              <p14:nvPr/>
            </p14:nvContentPartPr>
            <p14:xfrm>
              <a:off x="2282760" y="2886223"/>
              <a:ext cx="360" cy="3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7BF99828-4BDA-F977-E71C-EA3698D21AC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28760" y="277858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BEFA5681-AF56-E037-F62D-961DF9F9BFAF}"/>
                  </a:ext>
                </a:extLst>
              </p14:cNvPr>
              <p14:cNvContentPartPr/>
              <p14:nvPr/>
            </p14:nvContentPartPr>
            <p14:xfrm>
              <a:off x="1762920" y="2457103"/>
              <a:ext cx="714600" cy="9237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BEFA5681-AF56-E037-F62D-961DF9F9BFA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09280" y="2349103"/>
                <a:ext cx="822240" cy="11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3C8E8F70-540A-5849-91DC-4552385D4E1B}"/>
                  </a:ext>
                </a:extLst>
              </p14:cNvPr>
              <p14:cNvContentPartPr/>
              <p14:nvPr/>
            </p14:nvContentPartPr>
            <p14:xfrm>
              <a:off x="1221120" y="1771303"/>
              <a:ext cx="556560" cy="29952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3C8E8F70-540A-5849-91DC-4552385D4E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67120" y="1663303"/>
                <a:ext cx="66420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35D2AF6D-4793-8268-6079-07D12C141023}"/>
                  </a:ext>
                </a:extLst>
              </p14:cNvPr>
              <p14:cNvContentPartPr/>
              <p14:nvPr/>
            </p14:nvContentPartPr>
            <p14:xfrm>
              <a:off x="2406600" y="2448103"/>
              <a:ext cx="2166840" cy="3186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35D2AF6D-4793-8268-6079-07D12C14102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52600" y="2340103"/>
                <a:ext cx="2274480" cy="34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F0525EB2-15F4-937B-6AB7-3411DF6F4863}"/>
                  </a:ext>
                </a:extLst>
              </p14:cNvPr>
              <p14:cNvContentPartPr/>
              <p14:nvPr/>
            </p14:nvContentPartPr>
            <p14:xfrm>
              <a:off x="2625480" y="5687383"/>
              <a:ext cx="1235880" cy="60300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F0525EB2-15F4-937B-6AB7-3411DF6F486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71840" y="5579743"/>
                <a:ext cx="1343520" cy="8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C4158C92-219C-BD00-41B9-799119C5AC63}"/>
                  </a:ext>
                </a:extLst>
              </p14:cNvPr>
              <p14:cNvContentPartPr/>
              <p14:nvPr/>
            </p14:nvContentPartPr>
            <p14:xfrm>
              <a:off x="689040" y="3944623"/>
              <a:ext cx="690840" cy="72504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C4158C92-219C-BD00-41B9-799119C5AC6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5040" y="3836983"/>
                <a:ext cx="798480" cy="9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F94AD15F-DA0B-8527-18A2-E9B05B28070E}"/>
                  </a:ext>
                </a:extLst>
              </p14:cNvPr>
              <p14:cNvContentPartPr/>
              <p14:nvPr/>
            </p14:nvContentPartPr>
            <p14:xfrm>
              <a:off x="764280" y="4423783"/>
              <a:ext cx="618120" cy="66348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F94AD15F-DA0B-8527-18A2-E9B05B28070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0280" y="4316143"/>
                <a:ext cx="725760" cy="87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097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53DF22E-1C5B-82D3-9F83-F86DC678D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331407" cy="2033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B86F401-89BD-423B-2205-D7C98B943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" y="2227474"/>
            <a:ext cx="4320673" cy="199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B66A2D8-A238-D3F2-3C81-4CDAF8479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" y="3100783"/>
            <a:ext cx="5665386" cy="3354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8D05B9A-564D-AF34-18DF-0D9275CE6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82" y="127418"/>
            <a:ext cx="5590151" cy="5538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82587797-C2E9-52A8-77CF-F7D2C0894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571827"/>
              </p:ext>
            </p:extLst>
          </p:nvPr>
        </p:nvGraphicFramePr>
        <p:xfrm>
          <a:off x="4992129" y="403115"/>
          <a:ext cx="6524366" cy="440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D7A6C888-C4F1-68B0-199B-F130769AF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721177"/>
              </p:ext>
            </p:extLst>
          </p:nvPr>
        </p:nvGraphicFramePr>
        <p:xfrm>
          <a:off x="4837670" y="433844"/>
          <a:ext cx="6833285" cy="4742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35AFEF71-A888-4895-A2C2-7A7B20F2F1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" y="3029259"/>
            <a:ext cx="6360086" cy="1496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9F428918-F70D-E159-E9C8-E96DE73B590D}"/>
              </a:ext>
            </a:extLst>
          </p:cNvPr>
          <p:cNvCxnSpPr>
            <a:cxnSpLocks/>
          </p:cNvCxnSpPr>
          <p:nvPr/>
        </p:nvCxnSpPr>
        <p:spPr>
          <a:xfrm>
            <a:off x="3837482" y="3429000"/>
            <a:ext cx="260117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0AF552D1-DFA2-F967-CB7F-4AD7BFAC9E77}"/>
              </a:ext>
            </a:extLst>
          </p:cNvPr>
          <p:cNvCxnSpPr>
            <a:cxnSpLocks/>
          </p:cNvCxnSpPr>
          <p:nvPr/>
        </p:nvCxnSpPr>
        <p:spPr>
          <a:xfrm>
            <a:off x="78567" y="3671341"/>
            <a:ext cx="28595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0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  <p:bldGraphic spid="13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419B035-DF85-44AE-C4B5-2853B18C3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7" y="181985"/>
            <a:ext cx="4911081" cy="1739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045F069-2E14-1C5D-2DF1-9EAF7E15A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5" y="1925648"/>
            <a:ext cx="4911083" cy="1596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7B8D8FC-C337-BE82-862B-72890FE3D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90" y="0"/>
            <a:ext cx="532477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9E6409C-9BAE-C049-98BB-C843242751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6" y="3647221"/>
            <a:ext cx="4911082" cy="3218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411E9767-971F-B1E7-D8CB-B942158DE069}"/>
                  </a:ext>
                </a:extLst>
              </p14:cNvPr>
              <p14:cNvContentPartPr/>
              <p14:nvPr/>
            </p14:nvContentPartPr>
            <p14:xfrm>
              <a:off x="990301" y="2849994"/>
              <a:ext cx="1042200" cy="543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411E9767-971F-B1E7-D8CB-B942158DE0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5661" y="2759994"/>
                <a:ext cx="11318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A8CE92D2-5B95-AE6C-EFC9-391D197272F3}"/>
                  </a:ext>
                </a:extLst>
              </p14:cNvPr>
              <p14:cNvContentPartPr/>
              <p14:nvPr/>
            </p14:nvContentPartPr>
            <p14:xfrm>
              <a:off x="2869501" y="2716794"/>
              <a:ext cx="855360" cy="2520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A8CE92D2-5B95-AE6C-EFC9-391D197272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24501" y="2626794"/>
                <a:ext cx="9450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AAE49097-1CA9-FB56-1C7C-BE92B4CEE2F3}"/>
                  </a:ext>
                </a:extLst>
              </p14:cNvPr>
              <p14:cNvContentPartPr/>
              <p14:nvPr/>
            </p14:nvContentPartPr>
            <p14:xfrm>
              <a:off x="4654381" y="2538234"/>
              <a:ext cx="591120" cy="1692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AAE49097-1CA9-FB56-1C7C-BE92B4CEE2F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09381" y="2448234"/>
                <a:ext cx="6807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EF9201CB-7D03-AFC5-2369-8BB130562DA4}"/>
                  </a:ext>
                </a:extLst>
              </p14:cNvPr>
              <p14:cNvContentPartPr/>
              <p14:nvPr/>
            </p14:nvContentPartPr>
            <p14:xfrm>
              <a:off x="460021" y="2725434"/>
              <a:ext cx="426240" cy="2016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EF9201CB-7D03-AFC5-2369-8BB130562DA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5381" y="2635434"/>
                <a:ext cx="5158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48519027-67DA-D585-F4B7-FD2B4C6E9824}"/>
                  </a:ext>
                </a:extLst>
              </p14:cNvPr>
              <p14:cNvContentPartPr/>
              <p14:nvPr/>
            </p14:nvContentPartPr>
            <p14:xfrm>
              <a:off x="4138141" y="2374074"/>
              <a:ext cx="570960" cy="2952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48519027-67DA-D585-F4B7-FD2B4C6E98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93501" y="2284434"/>
                <a:ext cx="6606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6910D3ED-15BF-3D29-2870-55DF838367D4}"/>
                  </a:ext>
                </a:extLst>
              </p14:cNvPr>
              <p14:cNvContentPartPr/>
              <p14:nvPr/>
            </p14:nvContentPartPr>
            <p14:xfrm>
              <a:off x="2946181" y="4358034"/>
              <a:ext cx="360" cy="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6910D3ED-15BF-3D29-2870-55DF838367D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37541" y="43490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E546AE6D-D916-F700-F847-4DDD5E4AFC1D}"/>
                  </a:ext>
                </a:extLst>
              </p14:cNvPr>
              <p14:cNvContentPartPr/>
              <p14:nvPr/>
            </p14:nvContentPartPr>
            <p14:xfrm>
              <a:off x="4885861" y="4581594"/>
              <a:ext cx="525600" cy="24300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E546AE6D-D916-F700-F847-4DDD5E4AFC1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76861" y="4572954"/>
                <a:ext cx="5432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D41AABE2-1E70-FF23-07F3-B035E885D3E1}"/>
                  </a:ext>
                </a:extLst>
              </p14:cNvPr>
              <p14:cNvContentPartPr/>
              <p14:nvPr/>
            </p14:nvContentPartPr>
            <p14:xfrm>
              <a:off x="4861381" y="6074514"/>
              <a:ext cx="508320" cy="28728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D41AABE2-1E70-FF23-07F3-B035E885D3E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52735" y="6065514"/>
                <a:ext cx="525973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C891A63F-919F-0C51-2E59-7563B8C0C450}"/>
                  </a:ext>
                </a:extLst>
              </p14:cNvPr>
              <p14:cNvContentPartPr/>
              <p14:nvPr/>
            </p14:nvContentPartPr>
            <p14:xfrm>
              <a:off x="4938781" y="5619834"/>
              <a:ext cx="401760" cy="10512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C891A63F-919F-0C51-2E59-7563B8C0C45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29781" y="5611194"/>
                <a:ext cx="4194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1433263F-84C1-3191-2C34-35D9E0C7FE4E}"/>
                  </a:ext>
                </a:extLst>
              </p14:cNvPr>
              <p14:cNvContentPartPr/>
              <p14:nvPr/>
            </p14:nvContentPartPr>
            <p14:xfrm>
              <a:off x="4904581" y="5500674"/>
              <a:ext cx="429120" cy="12852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1433263F-84C1-3191-2C34-35D9E0C7FE4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5581" y="5492034"/>
                <a:ext cx="4467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A8799149-4142-7AAB-5EB4-A9278C3590D4}"/>
                  </a:ext>
                </a:extLst>
              </p14:cNvPr>
              <p14:cNvContentPartPr/>
              <p14:nvPr/>
            </p14:nvContentPartPr>
            <p14:xfrm>
              <a:off x="533461" y="6263154"/>
              <a:ext cx="73440" cy="6444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A8799149-4142-7AAB-5EB4-A9278C3590D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4461" y="6254154"/>
                <a:ext cx="91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9699423C-24F1-AF3E-4462-4BCDAC200724}"/>
                  </a:ext>
                </a:extLst>
              </p14:cNvPr>
              <p14:cNvContentPartPr/>
              <p14:nvPr/>
            </p14:nvContentPartPr>
            <p14:xfrm>
              <a:off x="514741" y="6147594"/>
              <a:ext cx="61920" cy="6588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9699423C-24F1-AF3E-4462-4BCDAC2007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5741" y="6138594"/>
                <a:ext cx="795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7DE1A759-58D5-7E5C-E236-E6BC3A5F9077}"/>
                  </a:ext>
                </a:extLst>
              </p14:cNvPr>
              <p14:cNvContentPartPr/>
              <p14:nvPr/>
            </p14:nvContentPartPr>
            <p14:xfrm>
              <a:off x="517621" y="5553234"/>
              <a:ext cx="63360" cy="45720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7DE1A759-58D5-7E5C-E236-E6BC3A5F907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8981" y="5544594"/>
                <a:ext cx="81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3B4FA8AC-7121-E0C5-E597-AB6D1E60AC99}"/>
                  </a:ext>
                </a:extLst>
              </p14:cNvPr>
              <p14:cNvContentPartPr/>
              <p14:nvPr/>
            </p14:nvContentPartPr>
            <p14:xfrm>
              <a:off x="518701" y="5654754"/>
              <a:ext cx="74160" cy="5832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3B4FA8AC-7121-E0C5-E597-AB6D1E60AC9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0061" y="5645754"/>
                <a:ext cx="91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0581939F-3907-9182-AC47-C5D240CF2A73}"/>
                  </a:ext>
                </a:extLst>
              </p14:cNvPr>
              <p14:cNvContentPartPr/>
              <p14:nvPr/>
            </p14:nvContentPartPr>
            <p14:xfrm>
              <a:off x="5938141" y="1156554"/>
              <a:ext cx="2829240" cy="3672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0581939F-3907-9182-AC47-C5D240CF2A7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29141" y="1147554"/>
                <a:ext cx="28468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3D0A689A-589C-C10F-586B-874E12A91B2E}"/>
                  </a:ext>
                </a:extLst>
              </p14:cNvPr>
              <p14:cNvContentPartPr/>
              <p14:nvPr/>
            </p14:nvContentPartPr>
            <p14:xfrm>
              <a:off x="5910421" y="2063034"/>
              <a:ext cx="999000" cy="2088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3D0A689A-589C-C10F-586B-874E12A91B2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01421" y="2054034"/>
                <a:ext cx="10166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FB9AE385-EBEA-00C0-5E54-34A84D157700}"/>
                  </a:ext>
                </a:extLst>
              </p14:cNvPr>
              <p14:cNvContentPartPr/>
              <p14:nvPr/>
            </p14:nvContentPartPr>
            <p14:xfrm>
              <a:off x="5914381" y="1936314"/>
              <a:ext cx="1240200" cy="1944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FB9AE385-EBEA-00C0-5E54-34A84D1577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05381" y="1927674"/>
                <a:ext cx="1257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9BFFD1FA-5F22-D3D2-7AAC-5AAB24FDD12B}"/>
                  </a:ext>
                </a:extLst>
              </p14:cNvPr>
              <p14:cNvContentPartPr/>
              <p14:nvPr/>
            </p14:nvContentPartPr>
            <p14:xfrm>
              <a:off x="5960101" y="3096234"/>
              <a:ext cx="839160" cy="2088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9BFFD1FA-5F22-D3D2-7AAC-5AAB24FDD12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51461" y="3087234"/>
                <a:ext cx="856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218616AB-E2FA-3DAD-B81E-17104A9C128E}"/>
                  </a:ext>
                </a:extLst>
              </p14:cNvPr>
              <p14:cNvContentPartPr/>
              <p14:nvPr/>
            </p14:nvContentPartPr>
            <p14:xfrm>
              <a:off x="5913301" y="4021794"/>
              <a:ext cx="901440" cy="2952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218616AB-E2FA-3DAD-B81E-17104A9C128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04661" y="4012794"/>
                <a:ext cx="919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8F7FBB0C-3168-A1C6-9084-462752710552}"/>
                  </a:ext>
                </a:extLst>
              </p14:cNvPr>
              <p14:cNvContentPartPr/>
              <p14:nvPr/>
            </p14:nvContentPartPr>
            <p14:xfrm>
              <a:off x="5951101" y="4159314"/>
              <a:ext cx="1671120" cy="2412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8F7FBB0C-3168-A1C6-9084-46275271055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42461" y="4150674"/>
                <a:ext cx="16887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91A457FA-15E2-65F1-EBE6-9654784B8C51}"/>
                  </a:ext>
                </a:extLst>
              </p14:cNvPr>
              <p14:cNvContentPartPr/>
              <p14:nvPr/>
            </p14:nvContentPartPr>
            <p14:xfrm>
              <a:off x="5975941" y="4292514"/>
              <a:ext cx="1601640" cy="1404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91A457FA-15E2-65F1-EBE6-9654784B8C5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66941" y="4283874"/>
                <a:ext cx="16192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F5D35E2E-F0A1-2423-02E7-8EF92DBD7E87}"/>
                  </a:ext>
                </a:extLst>
              </p14:cNvPr>
              <p14:cNvContentPartPr/>
              <p14:nvPr/>
            </p14:nvContentPartPr>
            <p14:xfrm>
              <a:off x="5947141" y="4669074"/>
              <a:ext cx="1617120" cy="3816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F5D35E2E-F0A1-2423-02E7-8EF92DBD7E8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8141" y="4660074"/>
                <a:ext cx="16347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put penna 35">
                <a:extLst>
                  <a:ext uri="{FF2B5EF4-FFF2-40B4-BE49-F238E27FC236}">
                    <a16:creationId xmlns:a16="http://schemas.microsoft.com/office/drawing/2014/main" id="{1EF24229-BB19-5A6E-F085-15232102D2F9}"/>
                  </a:ext>
                </a:extLst>
              </p14:cNvPr>
              <p14:cNvContentPartPr/>
              <p14:nvPr/>
            </p14:nvContentPartPr>
            <p14:xfrm>
              <a:off x="5948581" y="4802634"/>
              <a:ext cx="1285560" cy="37800"/>
            </p14:xfrm>
          </p:contentPart>
        </mc:Choice>
        <mc:Fallback xmlns="">
          <p:pic>
            <p:nvPicPr>
              <p:cNvPr id="36" name="Input penna 35">
                <a:extLst>
                  <a:ext uri="{FF2B5EF4-FFF2-40B4-BE49-F238E27FC236}">
                    <a16:creationId xmlns:a16="http://schemas.microsoft.com/office/drawing/2014/main" id="{1EF24229-BB19-5A6E-F085-15232102D2F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939941" y="4793994"/>
                <a:ext cx="1303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FCDE6BC8-A1CA-D886-CED9-766104A4CDFA}"/>
                  </a:ext>
                </a:extLst>
              </p14:cNvPr>
              <p14:cNvContentPartPr/>
              <p14:nvPr/>
            </p14:nvContentPartPr>
            <p14:xfrm>
              <a:off x="5982781" y="4930434"/>
              <a:ext cx="752040" cy="1152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FCDE6BC8-A1CA-D886-CED9-766104A4CDF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974141" y="4921434"/>
                <a:ext cx="7696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58921C7B-BC69-2438-CC44-91E45AD5D50B}"/>
                  </a:ext>
                </a:extLst>
              </p14:cNvPr>
              <p14:cNvContentPartPr/>
              <p14:nvPr/>
            </p14:nvContentPartPr>
            <p14:xfrm>
              <a:off x="5930581" y="5072634"/>
              <a:ext cx="1212120" cy="30960"/>
            </p14:xfrm>
          </p:contentPart>
        </mc:Choice>
        <mc:Fallback xmlns=""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58921C7B-BC69-2438-CC44-91E45AD5D50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21581" y="5063634"/>
                <a:ext cx="12297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8DA65A4E-A601-8608-F6D8-8FC25458A803}"/>
                  </a:ext>
                </a:extLst>
              </p14:cNvPr>
              <p14:cNvContentPartPr/>
              <p14:nvPr/>
            </p14:nvContentPartPr>
            <p14:xfrm>
              <a:off x="5964781" y="5205834"/>
              <a:ext cx="1116720" cy="2520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8DA65A4E-A601-8608-F6D8-8FC25458A80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55781" y="5196834"/>
                <a:ext cx="11343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A4A41835-315D-FFE4-7ABE-66A12CF22F33}"/>
                  </a:ext>
                </a:extLst>
              </p14:cNvPr>
              <p14:cNvContentPartPr/>
              <p14:nvPr/>
            </p14:nvContentPartPr>
            <p14:xfrm>
              <a:off x="5942461" y="5332914"/>
              <a:ext cx="957240" cy="17640"/>
            </p14:xfrm>
          </p:contentPart>
        </mc:Choice>
        <mc:Fallback xmlns=""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A4A41835-315D-FFE4-7ABE-66A12CF22F3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33821" y="5323914"/>
                <a:ext cx="974880" cy="3528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Immagine 13">
            <a:extLst>
              <a:ext uri="{FF2B5EF4-FFF2-40B4-BE49-F238E27FC236}">
                <a16:creationId xmlns:a16="http://schemas.microsoft.com/office/drawing/2014/main" id="{CA460C6F-BAC0-5FB5-4C28-5661F28D43AD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20" y="1089940"/>
            <a:ext cx="8718585" cy="467250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6BEA0FA-68DC-0F0B-4288-F50B28A22F6D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68" y="1216526"/>
            <a:ext cx="8690606" cy="451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F2D821D-457A-08B4-92F1-B7BEDC1DD4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5"/>
          <a:stretch/>
        </p:blipFill>
        <p:spPr>
          <a:xfrm>
            <a:off x="75271" y="245979"/>
            <a:ext cx="4102781" cy="2461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7C49076-35A2-0F3E-5B5B-BFA4C1D3B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23" y="41712"/>
            <a:ext cx="519593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C3CEAA7-4CB3-4C25-07B7-D2CC2D3288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88"/>
          <a:stretch/>
        </p:blipFill>
        <p:spPr>
          <a:xfrm>
            <a:off x="61042" y="3197725"/>
            <a:ext cx="3998906" cy="3022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8062842-B6A4-F88B-D262-477B5E990F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8" r="51128" b="13878"/>
          <a:stretch/>
        </p:blipFill>
        <p:spPr>
          <a:xfrm>
            <a:off x="4295747" y="245979"/>
            <a:ext cx="2330486" cy="2588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622344C-237C-B243-4B7A-7EE12B3ECF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8" t="50788" r="-175"/>
          <a:stretch/>
        </p:blipFill>
        <p:spPr>
          <a:xfrm>
            <a:off x="4177643" y="2998624"/>
            <a:ext cx="2580104" cy="3769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43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75AF40A-F457-6DFE-60D9-35BD4042D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" y="101600"/>
            <a:ext cx="4755970" cy="1755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40E116D-F06D-1C31-EF87-F490EAB09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15" y="88471"/>
            <a:ext cx="7240337" cy="6398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10E85F0-553C-B096-839A-A9C639F2D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" y="1962484"/>
            <a:ext cx="4755970" cy="447842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286ABF4-9C15-8CEF-78EB-62FD367CCB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99" y="4201694"/>
            <a:ext cx="2216485" cy="2196672"/>
          </a:xfrm>
          <a:prstGeom prst="rect">
            <a:avLst/>
          </a:prstGeom>
        </p:spPr>
      </p:pic>
      <p:pic>
        <p:nvPicPr>
          <p:cNvPr id="2050" name="Picture 2" descr="Fibbia Gratuita PNG Di Cooperazione Stretta Di Mano Di Affari Disegnata A  Mano | Elementi grafici PSD download gratis - Pikbest">
            <a:extLst>
              <a:ext uri="{FF2B5EF4-FFF2-40B4-BE49-F238E27FC236}">
                <a16:creationId xmlns:a16="http://schemas.microsoft.com/office/drawing/2014/main" id="{932D22EB-4225-77BA-227B-114AAFB3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11" y="-426595"/>
            <a:ext cx="7711190" cy="771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88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3729" y="5928361"/>
            <a:ext cx="2498271" cy="929639"/>
          </a:xfrm>
        </p:spPr>
        <p:txBody>
          <a:bodyPr>
            <a:normAutofit/>
          </a:bodyPr>
          <a:lstStyle/>
          <a:p>
            <a:r>
              <a:rPr lang="it-IT" sz="4800" dirty="0"/>
              <a:t>Thanks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433E88-2828-B3AC-5D5A-88AC2920AE26}"/>
              </a:ext>
            </a:extLst>
          </p:cNvPr>
          <p:cNvSpPr txBox="1"/>
          <p:nvPr/>
        </p:nvSpPr>
        <p:spPr>
          <a:xfrm>
            <a:off x="5161312" y="1019775"/>
            <a:ext cx="667690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Obesity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the </a:t>
            </a:r>
            <a:r>
              <a:rPr lang="it-IT" sz="2100" dirty="0" err="1">
                <a:solidFill>
                  <a:srgbClr val="FF0000"/>
                </a:solidFill>
              </a:rPr>
              <a:t>pathology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within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pathologies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needs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it-IT" sz="2100" dirty="0" err="1">
                <a:solidFill>
                  <a:srgbClr val="FF0000"/>
                </a:solidFill>
              </a:rPr>
              <a:t>multidisciplinary</a:t>
            </a:r>
            <a:r>
              <a:rPr lang="it-IT" sz="2100" dirty="0"/>
              <a:t>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approach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bring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the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patient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to the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surgical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procedure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only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at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the end of a </a:t>
            </a:r>
            <a:r>
              <a:rPr lang="it-IT" sz="2100" dirty="0" err="1">
                <a:solidFill>
                  <a:srgbClr val="FF0000"/>
                </a:solidFill>
              </a:rPr>
              <a:t>proper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diagnostic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course</a:t>
            </a:r>
            <a:r>
              <a:rPr lang="it-IT" sz="2100" dirty="0"/>
              <a:t>.</a:t>
            </a:r>
          </a:p>
          <a:p>
            <a:endParaRPr lang="it-IT" sz="2100" dirty="0"/>
          </a:p>
          <a:p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patient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undergoing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bariatric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surgery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have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both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short-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term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100" dirty="0">
                <a:solidFill>
                  <a:srgbClr val="FF0000"/>
                </a:solidFill>
              </a:rPr>
              <a:t>and long-</a:t>
            </a:r>
            <a:r>
              <a:rPr lang="it-IT" sz="2100" dirty="0" err="1">
                <a:solidFill>
                  <a:srgbClr val="FF0000"/>
                </a:solidFill>
              </a:rPr>
              <a:t>term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complications</a:t>
            </a:r>
            <a:r>
              <a:rPr lang="it-IT" sz="2100" dirty="0">
                <a:solidFill>
                  <a:srgbClr val="FF0000"/>
                </a:solidFill>
              </a:rPr>
              <a:t>.</a:t>
            </a:r>
          </a:p>
          <a:p>
            <a:endParaRPr lang="it-IT" sz="2100" dirty="0"/>
          </a:p>
          <a:p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it-IT" sz="2100" dirty="0"/>
              <a:t> </a:t>
            </a:r>
            <a:r>
              <a:rPr lang="it-IT" sz="2100" dirty="0" err="1">
                <a:solidFill>
                  <a:srgbClr val="FF0000"/>
                </a:solidFill>
              </a:rPr>
              <a:t>lack</a:t>
            </a:r>
            <a:r>
              <a:rPr lang="it-IT" sz="2100" dirty="0">
                <a:solidFill>
                  <a:srgbClr val="FF0000"/>
                </a:solidFill>
              </a:rPr>
              <a:t> of </a:t>
            </a:r>
            <a:r>
              <a:rPr lang="it-IT" sz="2100" dirty="0" err="1">
                <a:solidFill>
                  <a:srgbClr val="FF0000"/>
                </a:solidFill>
              </a:rPr>
              <a:t>ubiquity</a:t>
            </a:r>
            <a:r>
              <a:rPr lang="it-IT" sz="2100" dirty="0">
                <a:solidFill>
                  <a:srgbClr val="FF0000"/>
                </a:solidFill>
              </a:rPr>
              <a:t> of </a:t>
            </a:r>
            <a:r>
              <a:rPr lang="it-IT" sz="2100" dirty="0" err="1">
                <a:solidFill>
                  <a:srgbClr val="FF0000"/>
                </a:solidFill>
              </a:rPr>
              <a:t>accredited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bariatric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centers with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emergency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department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availability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often</a:t>
            </a:r>
            <a:r>
              <a:rPr lang="it-IT" sz="2100" dirty="0"/>
              <a:t> </a:t>
            </a:r>
            <a:r>
              <a:rPr lang="it-IT" sz="2100" dirty="0" err="1">
                <a:solidFill>
                  <a:srgbClr val="FF0000"/>
                </a:solidFill>
              </a:rPr>
              <a:t>delivers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these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patients</a:t>
            </a:r>
            <a:r>
              <a:rPr lang="it-IT" sz="2100" dirty="0">
                <a:solidFill>
                  <a:srgbClr val="FF0000"/>
                </a:solidFill>
              </a:rPr>
              <a:t> to the </a:t>
            </a:r>
            <a:r>
              <a:rPr lang="it-IT" sz="2100" dirty="0" err="1">
                <a:solidFill>
                  <a:srgbClr val="FF0000"/>
                </a:solidFill>
              </a:rPr>
              <a:t>emergency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surgeon</a:t>
            </a:r>
            <a:r>
              <a:rPr lang="it-IT" sz="2100" dirty="0"/>
              <a:t>.</a:t>
            </a:r>
          </a:p>
          <a:p>
            <a:endParaRPr lang="it-IT" sz="2100" dirty="0"/>
          </a:p>
          <a:p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The clinical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approach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Bariatric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Acute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Abdomen</a:t>
            </a:r>
            <a:r>
              <a:rPr lang="it-IT" sz="2100" dirty="0"/>
              <a:t> </a:t>
            </a:r>
            <a:r>
              <a:rPr lang="it-IT" sz="2100" dirty="0" err="1">
                <a:solidFill>
                  <a:srgbClr val="FF0000"/>
                </a:solidFill>
              </a:rPr>
              <a:t>is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not</a:t>
            </a:r>
            <a:r>
              <a:rPr lang="it-IT" sz="2100" dirty="0">
                <a:solidFill>
                  <a:srgbClr val="FF0000"/>
                </a:solidFill>
              </a:rPr>
              <a:t> easy</a:t>
            </a:r>
            <a:r>
              <a:rPr lang="it-IT" sz="2100" dirty="0"/>
              <a:t>.</a:t>
            </a:r>
          </a:p>
          <a:p>
            <a:endParaRPr lang="it-IT" sz="2100" dirty="0"/>
          </a:p>
          <a:p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Only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it-IT" sz="2100" dirty="0" err="1">
                <a:solidFill>
                  <a:srgbClr val="FF0000"/>
                </a:solidFill>
              </a:rPr>
              <a:t>multidisciplinary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approach</a:t>
            </a:r>
            <a:r>
              <a:rPr lang="it-IT" sz="2100" dirty="0"/>
              <a:t>, </a:t>
            </a:r>
            <a:r>
              <a:rPr lang="it-IT" sz="2100" dirty="0" err="1">
                <a:solidFill>
                  <a:srgbClr val="FF0000"/>
                </a:solidFill>
              </a:rPr>
              <a:t>including</a:t>
            </a:r>
            <a:r>
              <a:rPr lang="it-IT" sz="2100" dirty="0">
                <a:solidFill>
                  <a:srgbClr val="FF0000"/>
                </a:solidFill>
              </a:rPr>
              <a:t> the </a:t>
            </a:r>
            <a:r>
              <a:rPr lang="it-IT" sz="2100" dirty="0" err="1">
                <a:solidFill>
                  <a:srgbClr val="FF0000"/>
                </a:solidFill>
              </a:rPr>
              <a:t>bariatric</a:t>
            </a:r>
            <a:r>
              <a:rPr lang="it-IT" sz="2100" dirty="0">
                <a:solidFill>
                  <a:srgbClr val="FF0000"/>
                </a:solidFill>
              </a:rPr>
              <a:t> </a:t>
            </a:r>
            <a:r>
              <a:rPr lang="it-IT" sz="2100" dirty="0" err="1">
                <a:solidFill>
                  <a:srgbClr val="FF0000"/>
                </a:solidFill>
              </a:rPr>
              <a:t>surgeon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allows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proper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management of the obese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patient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with long-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term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100" dirty="0" err="1">
                <a:solidFill>
                  <a:schemeClr val="bg2">
                    <a:lumMod val="25000"/>
                  </a:schemeClr>
                </a:solidFill>
              </a:rPr>
              <a:t>complication</a:t>
            </a:r>
            <a:r>
              <a:rPr lang="it-IT" sz="21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D00975-5AD5-CBB6-B8D9-5BC54B5C6284}"/>
              </a:ext>
            </a:extLst>
          </p:cNvPr>
          <p:cNvSpPr txBox="1"/>
          <p:nvPr/>
        </p:nvSpPr>
        <p:spPr>
          <a:xfrm>
            <a:off x="5486400" y="252080"/>
            <a:ext cx="233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4" grpId="1" build="allAtOnce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1019</TotalTime>
  <Words>144</Words>
  <Application>Microsoft Macintosh PowerPoint</Application>
  <PresentationFormat>Widescreen</PresentationFormat>
  <Paragraphs>26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Calibri</vt:lpstr>
      <vt:lpstr>Wingdings</vt:lpstr>
      <vt:lpstr>RetrospectVTI</vt:lpstr>
      <vt:lpstr>IL RUOLO  DEL CHIRURGO D'URGENZA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GIUSEPPE SALAMONE</cp:lastModifiedBy>
  <cp:revision>24</cp:revision>
  <cp:lastPrinted>2024-05-12T17:20:36Z</cp:lastPrinted>
  <dcterms:created xsi:type="dcterms:W3CDTF">2022-02-27T17:36:31Z</dcterms:created>
  <dcterms:modified xsi:type="dcterms:W3CDTF">2024-05-12T21:02:13Z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